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75c7128da44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4006d427474d46"/>
  </p:sldMasterIdLst>
  <p:sldIdLst>
    <p:sldId xmlns:r="http://schemas.openxmlformats.org/officeDocument/2006/relationships" id="256" r:id="R1ea08c2fd0344b07"/>
    <p:sldId xmlns:r="http://schemas.openxmlformats.org/officeDocument/2006/relationships" id="257" r:id="R44f0bfa93d434d6f"/>
    <p:sldId xmlns:r="http://schemas.openxmlformats.org/officeDocument/2006/relationships" id="258" r:id="Rea8f030218b04404"/>
    <p:sldId xmlns:r="http://schemas.openxmlformats.org/officeDocument/2006/relationships" id="259" r:id="Reea4d048dde844ed"/>
    <p:sldId xmlns:r="http://schemas.openxmlformats.org/officeDocument/2006/relationships" id="260" r:id="Rf230c148fcad4421"/>
    <p:sldId xmlns:r="http://schemas.openxmlformats.org/officeDocument/2006/relationships" id="261" r:id="R10c508a147064c68"/>
    <p:sldId xmlns:r="http://schemas.openxmlformats.org/officeDocument/2006/relationships" id="262" r:id="Rcea68b079364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006d427474d46" /><Relationship Type="http://schemas.openxmlformats.org/officeDocument/2006/relationships/slide" Target="/ppt/slides/slide1.xml" Id="R1ea08c2fd0344b07" /><Relationship Type="http://schemas.openxmlformats.org/officeDocument/2006/relationships/slide" Target="/ppt/slides/slide2.xml" Id="R44f0bfa93d434d6f" /><Relationship Type="http://schemas.openxmlformats.org/officeDocument/2006/relationships/slide" Target="/ppt/slides/slide3.xml" Id="Rea8f030218b04404" /><Relationship Type="http://schemas.openxmlformats.org/officeDocument/2006/relationships/slide" Target="/ppt/slides/slide4.xml" Id="Reea4d048dde844ed" /><Relationship Type="http://schemas.openxmlformats.org/officeDocument/2006/relationships/slide" Target="/ppt/slides/slide5.xml" Id="Rf230c148fcad4421" /><Relationship Type="http://schemas.openxmlformats.org/officeDocument/2006/relationships/slide" Target="/ppt/slides/slide6.xml" Id="R10c508a147064c68" /><Relationship Type="http://schemas.openxmlformats.org/officeDocument/2006/relationships/slide" Target="/ppt/slides/slide7.xml" Id="Rcea68b079364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c7f12989c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c69959c04a96" /><Relationship Type="http://schemas.openxmlformats.org/officeDocument/2006/relationships/theme" Target="/ppt/slideMasters/theme/theme1.xml" Id="R1563fc07a3a849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0c69959c0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16c2f177d4c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c00b8d82a4f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e5b3dcfb746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d35b0629c4a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5fabfc820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2b454ec99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e1ddd62a1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CATCH HUNDETRENING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HUNDETRENING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CATCH HUNDETRENING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HUNDETRENING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HUNDETRENING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HUNDETRENING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176 825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163 547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HUNDETRENING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HUNDETRENING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Hvalsmoen Bygg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3514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CATCH HUNDETRENING AS</a:t>
            </a:r>
          </a:p>
        </p:txBody>
      </p:sp>
    </p:spTree>
  </p:cSld>
  <p:clrMapOvr>
    <a:masterClrMapping xmlns:a="http://schemas.openxmlformats.org/drawingml/2006/main"/>
  </p:clrMapOvr>
</p:sld>
</file>