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3ff0f7399240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59037e5e1a42c4"/>
  </p:sldMasterIdLst>
  <p:sldIdLst>
    <p:sldId xmlns:r="http://schemas.openxmlformats.org/officeDocument/2006/relationships" id="256" r:id="Re0275db79c454669"/>
    <p:sldId xmlns:r="http://schemas.openxmlformats.org/officeDocument/2006/relationships" id="257" r:id="R397800bd0dc141da"/>
    <p:sldId xmlns:r="http://schemas.openxmlformats.org/officeDocument/2006/relationships" id="258" r:id="R2aa7477bbbc842ad"/>
    <p:sldId xmlns:r="http://schemas.openxmlformats.org/officeDocument/2006/relationships" id="259" r:id="R612f9823c9e34232"/>
    <p:sldId xmlns:r="http://schemas.openxmlformats.org/officeDocument/2006/relationships" id="260" r:id="R182aba1a9b544d39"/>
    <p:sldId xmlns:r="http://schemas.openxmlformats.org/officeDocument/2006/relationships" id="261" r:id="Rd112d7a484744b42"/>
    <p:sldId xmlns:r="http://schemas.openxmlformats.org/officeDocument/2006/relationships" id="262" r:id="R1cd77d4216a741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9037e5e1a42c4" /><Relationship Type="http://schemas.openxmlformats.org/officeDocument/2006/relationships/slide" Target="/ppt/slides/slide1.xml" Id="Re0275db79c454669" /><Relationship Type="http://schemas.openxmlformats.org/officeDocument/2006/relationships/slide" Target="/ppt/slides/slide2.xml" Id="R397800bd0dc141da" /><Relationship Type="http://schemas.openxmlformats.org/officeDocument/2006/relationships/slide" Target="/ppt/slides/slide3.xml" Id="R2aa7477bbbc842ad" /><Relationship Type="http://schemas.openxmlformats.org/officeDocument/2006/relationships/slide" Target="/ppt/slides/slide4.xml" Id="R612f9823c9e34232" /><Relationship Type="http://schemas.openxmlformats.org/officeDocument/2006/relationships/slide" Target="/ppt/slides/slide5.xml" Id="R182aba1a9b544d39" /><Relationship Type="http://schemas.openxmlformats.org/officeDocument/2006/relationships/slide" Target="/ppt/slides/slide6.xml" Id="Rd112d7a484744b42" /><Relationship Type="http://schemas.openxmlformats.org/officeDocument/2006/relationships/slide" Target="/ppt/slides/slide7.xml" Id="R1cd77d4216a741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0226749eb46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cd933038d4dc8" /><Relationship Type="http://schemas.openxmlformats.org/officeDocument/2006/relationships/theme" Target="/ppt/slideMasters/theme/theme1.xml" Id="R6399e10f8d3046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3cd933038d4d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22c75d5c64f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8f492b7424a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92d339f5341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adac20f254a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1aea7f664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fafd0d0464a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2db7d2d5647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SUNTAP EUROPE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SUNTAP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SUNTAP EUROPE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SUNTAP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SUNTAP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SUNTAP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111 142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SUNTAP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SCHJØTT HELGE FERDINAND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SUNTAP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915 041 493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SUNTAP EUROPE AS</a:t>
            </a:r>
          </a:p>
        </p:txBody>
      </p:sp>
    </p:spTree>
  </p:cSld>
  <p:clrMapOvr>
    <a:masterClrMapping xmlns:a="http://schemas.openxmlformats.org/drawingml/2006/main"/>
  </p:clrMapOvr>
</p:sld>
</file>