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2916012b642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524ee015e5403d"/>
  </p:sldMasterIdLst>
  <p:sldIdLst>
    <p:sldId xmlns:r="http://schemas.openxmlformats.org/officeDocument/2006/relationships" id="256" r:id="R048d4af1107e4595"/>
    <p:sldId xmlns:r="http://schemas.openxmlformats.org/officeDocument/2006/relationships" id="257" r:id="R4520e40fa46a4566"/>
    <p:sldId xmlns:r="http://schemas.openxmlformats.org/officeDocument/2006/relationships" id="258" r:id="R631cfc27250447cf"/>
    <p:sldId xmlns:r="http://schemas.openxmlformats.org/officeDocument/2006/relationships" id="259" r:id="Rd76e30cd38ce4220"/>
    <p:sldId xmlns:r="http://schemas.openxmlformats.org/officeDocument/2006/relationships" id="260" r:id="Rcb87c7ae81c24eff"/>
    <p:sldId xmlns:r="http://schemas.openxmlformats.org/officeDocument/2006/relationships" id="261" r:id="R70165ec015f04584"/>
    <p:sldId xmlns:r="http://schemas.openxmlformats.org/officeDocument/2006/relationships" id="262" r:id="Ra8baa8d1056143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24ee015e5403d" /><Relationship Type="http://schemas.openxmlformats.org/officeDocument/2006/relationships/slide" Target="/ppt/slides/slide1.xml" Id="R048d4af1107e4595" /><Relationship Type="http://schemas.openxmlformats.org/officeDocument/2006/relationships/slide" Target="/ppt/slides/slide2.xml" Id="R4520e40fa46a4566" /><Relationship Type="http://schemas.openxmlformats.org/officeDocument/2006/relationships/slide" Target="/ppt/slides/slide3.xml" Id="R631cfc27250447cf" /><Relationship Type="http://schemas.openxmlformats.org/officeDocument/2006/relationships/slide" Target="/ppt/slides/slide4.xml" Id="Rd76e30cd38ce4220" /><Relationship Type="http://schemas.openxmlformats.org/officeDocument/2006/relationships/slide" Target="/ppt/slides/slide5.xml" Id="Rcb87c7ae81c24eff" /><Relationship Type="http://schemas.openxmlformats.org/officeDocument/2006/relationships/slide" Target="/ppt/slides/slide6.xml" Id="R70165ec015f04584" /><Relationship Type="http://schemas.openxmlformats.org/officeDocument/2006/relationships/slide" Target="/ppt/slides/slide7.xml" Id="Ra8baa8d1056143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4fe0281144e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c3e59b1264e13" /><Relationship Type="http://schemas.openxmlformats.org/officeDocument/2006/relationships/theme" Target="/ppt/slideMasters/theme/theme1.xml" Id="Rf5f39f9f05334c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cc3e59b1264e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a89fb156942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9e68bc6de46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7b419a4de48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9a502f79942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a90b5b0dd4e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a0b51736a4d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601c3e14549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F.M. OLAFSEN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F.M. OLAFSEN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F.M. OLAFSEN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F.M. OLAFSEN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F.M. OLAFSEN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F.M. OLAFSEN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905 815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13 020 031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13 020 031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F.M. OLAFSEN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OLAFSEN FRED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F.M. OLAFSEN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Grubbestadveien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F.M. OLAFSEN INVEST AS</a:t>
            </a:r>
          </a:p>
        </p:txBody>
      </p:sp>
    </p:spTree>
  </p:cSld>
  <p:clrMapOvr>
    <a:masterClrMapping xmlns:a="http://schemas.openxmlformats.org/drawingml/2006/main"/>
  </p:clrMapOvr>
</p:sld>
</file>