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07947330dc48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dbb69b7d4a4a53"/>
  </p:sldMasterIdLst>
  <p:sldIdLst>
    <p:sldId xmlns:r="http://schemas.openxmlformats.org/officeDocument/2006/relationships" id="256" r:id="R531106c0edfa46c2"/>
    <p:sldId xmlns:r="http://schemas.openxmlformats.org/officeDocument/2006/relationships" id="257" r:id="R30ea06af37d0436a"/>
    <p:sldId xmlns:r="http://schemas.openxmlformats.org/officeDocument/2006/relationships" id="258" r:id="R42ef5a4a03ec4b72"/>
    <p:sldId xmlns:r="http://schemas.openxmlformats.org/officeDocument/2006/relationships" id="259" r:id="R04ae70d6ada842ca"/>
    <p:sldId xmlns:r="http://schemas.openxmlformats.org/officeDocument/2006/relationships" id="260" r:id="R0b80abce0864429d"/>
    <p:sldId xmlns:r="http://schemas.openxmlformats.org/officeDocument/2006/relationships" id="261" r:id="Ra017f03299f24aa5"/>
    <p:sldId xmlns:r="http://schemas.openxmlformats.org/officeDocument/2006/relationships" id="262" r:id="R60fd88fe49c242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dbb69b7d4a4a53" /><Relationship Type="http://schemas.openxmlformats.org/officeDocument/2006/relationships/slide" Target="/ppt/slides/slide1.xml" Id="R531106c0edfa46c2" /><Relationship Type="http://schemas.openxmlformats.org/officeDocument/2006/relationships/slide" Target="/ppt/slides/slide2.xml" Id="R30ea06af37d0436a" /><Relationship Type="http://schemas.openxmlformats.org/officeDocument/2006/relationships/slide" Target="/ppt/slides/slide3.xml" Id="R42ef5a4a03ec4b72" /><Relationship Type="http://schemas.openxmlformats.org/officeDocument/2006/relationships/slide" Target="/ppt/slides/slide4.xml" Id="R04ae70d6ada842ca" /><Relationship Type="http://schemas.openxmlformats.org/officeDocument/2006/relationships/slide" Target="/ppt/slides/slide5.xml" Id="R0b80abce0864429d" /><Relationship Type="http://schemas.openxmlformats.org/officeDocument/2006/relationships/slide" Target="/ppt/slides/slide6.xml" Id="Ra017f03299f24aa5" /><Relationship Type="http://schemas.openxmlformats.org/officeDocument/2006/relationships/slide" Target="/ppt/slides/slide7.xml" Id="R60fd88fe49c242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be1c5dd79b42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5b084ccc74d4a" /><Relationship Type="http://schemas.openxmlformats.org/officeDocument/2006/relationships/theme" Target="/ppt/slideMasters/theme/theme1.xml" Id="Rcaeeca35943645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65b084ccc74d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a1c7a883e49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59841ca2c44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0dd633bd840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d9547c87b48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f5010aaa943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cbda5852b42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f5c712f7e42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SNOW CANNON GAMES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 CANNON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SNOW CANNON GAMES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 CANNON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 CANNON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 CANNON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−125 108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−140 839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−1 387 766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21 187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 CANNON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SNOW CANNON GAMES INC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 CANNON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Skostredet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915 041 272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 CANNON GAMES AS</a:t>
            </a:r>
          </a:p>
        </p:txBody>
      </p:sp>
    </p:spTree>
  </p:cSld>
  <p:clrMapOvr>
    <a:masterClrMapping xmlns:a="http://schemas.openxmlformats.org/drawingml/2006/main"/>
  </p:clrMapOvr>
</p:sld>
</file>