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2d90c3cb5342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28ebbb9bcc4229"/>
  </p:sldMasterIdLst>
  <p:sldIdLst>
    <p:sldId xmlns:r="http://schemas.openxmlformats.org/officeDocument/2006/relationships" id="256" r:id="R1633f62deba646a1"/>
    <p:sldId xmlns:r="http://schemas.openxmlformats.org/officeDocument/2006/relationships" id="257" r:id="R13618c9bb35f441f"/>
    <p:sldId xmlns:r="http://schemas.openxmlformats.org/officeDocument/2006/relationships" id="258" r:id="Reb0d6145b3b040f9"/>
    <p:sldId xmlns:r="http://schemas.openxmlformats.org/officeDocument/2006/relationships" id="259" r:id="R3e8b315a1e774237"/>
    <p:sldId xmlns:r="http://schemas.openxmlformats.org/officeDocument/2006/relationships" id="260" r:id="R053d1978e8854753"/>
    <p:sldId xmlns:r="http://schemas.openxmlformats.org/officeDocument/2006/relationships" id="261" r:id="Rce0d4cc315334787"/>
    <p:sldId xmlns:r="http://schemas.openxmlformats.org/officeDocument/2006/relationships" id="262" r:id="Rb5dd6d1a2192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8ebbb9bcc4229" /><Relationship Type="http://schemas.openxmlformats.org/officeDocument/2006/relationships/slide" Target="/ppt/slides/slide1.xml" Id="R1633f62deba646a1" /><Relationship Type="http://schemas.openxmlformats.org/officeDocument/2006/relationships/slide" Target="/ppt/slides/slide2.xml" Id="R13618c9bb35f441f" /><Relationship Type="http://schemas.openxmlformats.org/officeDocument/2006/relationships/slide" Target="/ppt/slides/slide3.xml" Id="Reb0d6145b3b040f9" /><Relationship Type="http://schemas.openxmlformats.org/officeDocument/2006/relationships/slide" Target="/ppt/slides/slide4.xml" Id="R3e8b315a1e774237" /><Relationship Type="http://schemas.openxmlformats.org/officeDocument/2006/relationships/slide" Target="/ppt/slides/slide5.xml" Id="R053d1978e8854753" /><Relationship Type="http://schemas.openxmlformats.org/officeDocument/2006/relationships/slide" Target="/ppt/slides/slide6.xml" Id="Rce0d4cc315334787" /><Relationship Type="http://schemas.openxmlformats.org/officeDocument/2006/relationships/slide" Target="/ppt/slides/slide7.xml" Id="Rb5dd6d1a2192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821424c1743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3713bd9114e03" /><Relationship Type="http://schemas.openxmlformats.org/officeDocument/2006/relationships/theme" Target="/ppt/slideMasters/theme/theme1.xml" Id="Rb414ff7e551642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83713bd9114e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343c0de6546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dbc38844b43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66821e4c74d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8f8dbafd44e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ad2b20bbf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c1ad86bf344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21acb50834f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CHEMI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CHEMI HOLDING AS ble etablert [år] og holder til i Torød.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−226 502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1 259 530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1 440 356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RICH EILIF  –  88,1 %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CHARLEN WOLD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EIRIK A WOLD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MIKAEL WOLD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Buerstadveien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3135 Torød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915 040 942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