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5bdc82693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39bf95c5cf4709"/>
  </p:sldMasterIdLst>
  <p:sldIdLst>
    <p:sldId xmlns:r="http://schemas.openxmlformats.org/officeDocument/2006/relationships" id="256" r:id="Recb547d65e584815"/>
    <p:sldId xmlns:r="http://schemas.openxmlformats.org/officeDocument/2006/relationships" id="257" r:id="Rd58c9c404bb04163"/>
    <p:sldId xmlns:r="http://schemas.openxmlformats.org/officeDocument/2006/relationships" id="258" r:id="Rcf916d2319d04667"/>
    <p:sldId xmlns:r="http://schemas.openxmlformats.org/officeDocument/2006/relationships" id="259" r:id="R2f7c0ebcbd6345c2"/>
    <p:sldId xmlns:r="http://schemas.openxmlformats.org/officeDocument/2006/relationships" id="260" r:id="Rfdce759262fa41f3"/>
    <p:sldId xmlns:r="http://schemas.openxmlformats.org/officeDocument/2006/relationships" id="261" r:id="R358c971b847f48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9bf95c5cf4709" /><Relationship Type="http://schemas.openxmlformats.org/officeDocument/2006/relationships/slide" Target="/ppt/slides/slide1.xml" Id="Recb547d65e584815" /><Relationship Type="http://schemas.openxmlformats.org/officeDocument/2006/relationships/slide" Target="/ppt/slides/slide2.xml" Id="Rd58c9c404bb04163" /><Relationship Type="http://schemas.openxmlformats.org/officeDocument/2006/relationships/slide" Target="/ppt/slides/slide3.xml" Id="Rcf916d2319d04667" /><Relationship Type="http://schemas.openxmlformats.org/officeDocument/2006/relationships/slide" Target="/ppt/slides/slide4.xml" Id="R2f7c0ebcbd6345c2" /><Relationship Type="http://schemas.openxmlformats.org/officeDocument/2006/relationships/slide" Target="/ppt/slides/slide5.xml" Id="Rfdce759262fa41f3" /><Relationship Type="http://schemas.openxmlformats.org/officeDocument/2006/relationships/slide" Target="/ppt/slides/slide6.xml" Id="R358c971b847f48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e37df6caa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e94afef6f46ae" /><Relationship Type="http://schemas.openxmlformats.org/officeDocument/2006/relationships/theme" Target="/ppt/slideMasters/theme/theme1.xml" Id="Rbf4f1588d4084c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1e94afef6f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4de9fa7b5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1d71d79f4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42c87152049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77755f1574c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a40a911dc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cd8de598f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ALOEALOE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ALOEALOE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ALOEALOE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ALOEALOE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ALOEALOE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ALOEALOE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687 003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239 681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977 186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ALOEALOE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ALOEALOE AS</a:t>
            </a:r>
          </a:p>
        </p:txBody>
      </p:sp>
    </p:spTree>
  </p:cSld>
  <p:clrMapOvr>
    <a:masterClrMapping xmlns:a="http://schemas.openxmlformats.org/drawingml/2006/main"/>
  </p:clrMapOvr>
</p:sld>
</file>