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92a65754ef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79375a1ad456c"/>
  </p:sldMasterIdLst>
  <p:sldIdLst>
    <p:sldId xmlns:r="http://schemas.openxmlformats.org/officeDocument/2006/relationships" id="256" r:id="Rbb1fcb8e54154c9f"/>
    <p:sldId xmlns:r="http://schemas.openxmlformats.org/officeDocument/2006/relationships" id="257" r:id="R785a24549bc54670"/>
    <p:sldId xmlns:r="http://schemas.openxmlformats.org/officeDocument/2006/relationships" id="258" r:id="Rd3c28be56904423e"/>
    <p:sldId xmlns:r="http://schemas.openxmlformats.org/officeDocument/2006/relationships" id="259" r:id="R8d205512b6b0435b"/>
    <p:sldId xmlns:r="http://schemas.openxmlformats.org/officeDocument/2006/relationships" id="260" r:id="R2cee6d1e2e58451c"/>
    <p:sldId xmlns:r="http://schemas.openxmlformats.org/officeDocument/2006/relationships" id="261" r:id="R24b60625f07b45c5"/>
    <p:sldId xmlns:r="http://schemas.openxmlformats.org/officeDocument/2006/relationships" id="262" r:id="R7e0ea770b585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79375a1ad456c" /><Relationship Type="http://schemas.openxmlformats.org/officeDocument/2006/relationships/slide" Target="/ppt/slides/slide1.xml" Id="Rbb1fcb8e54154c9f" /><Relationship Type="http://schemas.openxmlformats.org/officeDocument/2006/relationships/slide" Target="/ppt/slides/slide2.xml" Id="R785a24549bc54670" /><Relationship Type="http://schemas.openxmlformats.org/officeDocument/2006/relationships/slide" Target="/ppt/slides/slide3.xml" Id="Rd3c28be56904423e" /><Relationship Type="http://schemas.openxmlformats.org/officeDocument/2006/relationships/slide" Target="/ppt/slides/slide4.xml" Id="R8d205512b6b0435b" /><Relationship Type="http://schemas.openxmlformats.org/officeDocument/2006/relationships/slide" Target="/ppt/slides/slide5.xml" Id="R2cee6d1e2e58451c" /><Relationship Type="http://schemas.openxmlformats.org/officeDocument/2006/relationships/slide" Target="/ppt/slides/slide6.xml" Id="R24b60625f07b45c5" /><Relationship Type="http://schemas.openxmlformats.org/officeDocument/2006/relationships/slide" Target="/ppt/slides/slide7.xml" Id="R7e0ea770b585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f4d202d582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dce1175684db4" /><Relationship Type="http://schemas.openxmlformats.org/officeDocument/2006/relationships/theme" Target="/ppt/slideMasters/theme/theme1.xml" Id="Rf3ebb2ac15a4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dce117568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98ec1cd8f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0da4fabdf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eb7bab16e42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f27d38134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de617918d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c8c94052440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2d2df001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