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6650300ebc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1630693864122"/>
  </p:sldMasterIdLst>
  <p:sldIdLst>
    <p:sldId xmlns:r="http://schemas.openxmlformats.org/officeDocument/2006/relationships" id="256" r:id="R500be084f2474d8d"/>
    <p:sldId xmlns:r="http://schemas.openxmlformats.org/officeDocument/2006/relationships" id="257" r:id="R7c5ad57b95994a70"/>
    <p:sldId xmlns:r="http://schemas.openxmlformats.org/officeDocument/2006/relationships" id="258" r:id="Rcef8fc388ce749ff"/>
    <p:sldId xmlns:r="http://schemas.openxmlformats.org/officeDocument/2006/relationships" id="259" r:id="R6d6b67a80e304b60"/>
    <p:sldId xmlns:r="http://schemas.openxmlformats.org/officeDocument/2006/relationships" id="260" r:id="R8d5dfa4479bc4fdb"/>
    <p:sldId xmlns:r="http://schemas.openxmlformats.org/officeDocument/2006/relationships" id="261" r:id="R2921e931a626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1630693864122" /><Relationship Type="http://schemas.openxmlformats.org/officeDocument/2006/relationships/slide" Target="/ppt/slides/slide1.xml" Id="R500be084f2474d8d" /><Relationship Type="http://schemas.openxmlformats.org/officeDocument/2006/relationships/slide" Target="/ppt/slides/slide2.xml" Id="R7c5ad57b95994a70" /><Relationship Type="http://schemas.openxmlformats.org/officeDocument/2006/relationships/slide" Target="/ppt/slides/slide3.xml" Id="Rcef8fc388ce749ff" /><Relationship Type="http://schemas.openxmlformats.org/officeDocument/2006/relationships/slide" Target="/ppt/slides/slide4.xml" Id="R6d6b67a80e304b60" /><Relationship Type="http://schemas.openxmlformats.org/officeDocument/2006/relationships/slide" Target="/ppt/slides/slide5.xml" Id="R8d5dfa4479bc4fdb" /><Relationship Type="http://schemas.openxmlformats.org/officeDocument/2006/relationships/slide" Target="/ppt/slides/slide6.xml" Id="R2921e931a626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dd036b26a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5fe38444740ee" /><Relationship Type="http://schemas.openxmlformats.org/officeDocument/2006/relationships/theme" Target="/ppt/slideMasters/theme/theme1.xml" Id="Rf4d0d3582278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5fe384447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6f5140dcd42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484f7da77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e141cc83c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1f63d6dec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0e82a194e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35798e43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RINDALGRUPPEN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RINDALGRUPPEN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RINDALGRUPPEN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RINDALGRUPPEN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RINDALGRUPPEN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RINDALGRUPPEN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−294 922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305 423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RINDALGRUPPEN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RINDALGRUPPEN AS</a:t>
            </a:r>
          </a:p>
        </p:txBody>
      </p:sp>
    </p:spTree>
  </p:cSld>
  <p:clrMapOvr>
    <a:masterClrMapping xmlns:a="http://schemas.openxmlformats.org/drawingml/2006/main"/>
  </p:clrMapOvr>
</p:sld>
</file>