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e0b03653b46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1498377174ec4"/>
  </p:sldMasterIdLst>
  <p:sldIdLst>
    <p:sldId xmlns:r="http://schemas.openxmlformats.org/officeDocument/2006/relationships" id="256" r:id="R667ed56d1f9c4f82"/>
    <p:sldId xmlns:r="http://schemas.openxmlformats.org/officeDocument/2006/relationships" id="257" r:id="R433c664049434e44"/>
    <p:sldId xmlns:r="http://schemas.openxmlformats.org/officeDocument/2006/relationships" id="258" r:id="R897d6d905e424d2d"/>
    <p:sldId xmlns:r="http://schemas.openxmlformats.org/officeDocument/2006/relationships" id="259" r:id="Rc8f732809e594d1f"/>
    <p:sldId xmlns:r="http://schemas.openxmlformats.org/officeDocument/2006/relationships" id="260" r:id="R2b0b0c83fb084e31"/>
    <p:sldId xmlns:r="http://schemas.openxmlformats.org/officeDocument/2006/relationships" id="261" r:id="Rc33fd0c2f7dc4aee"/>
    <p:sldId xmlns:r="http://schemas.openxmlformats.org/officeDocument/2006/relationships" id="262" r:id="R887f9c636326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1498377174ec4" /><Relationship Type="http://schemas.openxmlformats.org/officeDocument/2006/relationships/slide" Target="/ppt/slides/slide1.xml" Id="R667ed56d1f9c4f82" /><Relationship Type="http://schemas.openxmlformats.org/officeDocument/2006/relationships/slide" Target="/ppt/slides/slide2.xml" Id="R433c664049434e44" /><Relationship Type="http://schemas.openxmlformats.org/officeDocument/2006/relationships/slide" Target="/ppt/slides/slide3.xml" Id="R897d6d905e424d2d" /><Relationship Type="http://schemas.openxmlformats.org/officeDocument/2006/relationships/slide" Target="/ppt/slides/slide4.xml" Id="Rc8f732809e594d1f" /><Relationship Type="http://schemas.openxmlformats.org/officeDocument/2006/relationships/slide" Target="/ppt/slides/slide5.xml" Id="R2b0b0c83fb084e31" /><Relationship Type="http://schemas.openxmlformats.org/officeDocument/2006/relationships/slide" Target="/ppt/slides/slide6.xml" Id="Rc33fd0c2f7dc4aee" /><Relationship Type="http://schemas.openxmlformats.org/officeDocument/2006/relationships/slide" Target="/ppt/slides/slide7.xml" Id="R887f9c636326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58bfafe17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cd87c7f1340cc" /><Relationship Type="http://schemas.openxmlformats.org/officeDocument/2006/relationships/theme" Target="/ppt/slideMasters/theme/theme1.xml" Id="Rcb2bb009c85a42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cd87c7f1340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daa9a26bf42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de629033d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a596bfe14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6e256842d4a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3839eba9a4b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615a041514b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5109e4056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TIRI EIENDOM ALNA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TIRI EIENDOM ALNA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TIRI EIENDOM ALNA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TIRI EIENDOM ALNA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TIRI EIENDOM ALNA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TIRI EIENDOM ALNA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1 080 966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3 358 356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4 427 393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TIRI EIENDOM ALNA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TIRI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TIRI EIENDOM ALNA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Collett Vogts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915 033 997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TIRI EIENDOM ALNA AS</a:t>
            </a:r>
          </a:p>
        </p:txBody>
      </p:sp>
    </p:spTree>
  </p:cSld>
  <p:clrMapOvr>
    <a:masterClrMapping xmlns:a="http://schemas.openxmlformats.org/drawingml/2006/main"/>
  </p:clrMapOvr>
</p:sld>
</file>