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7a38fc2e1640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160edf51fe4930"/>
  </p:sldMasterIdLst>
  <p:sldIdLst>
    <p:sldId xmlns:r="http://schemas.openxmlformats.org/officeDocument/2006/relationships" id="256" r:id="Rf7be53b5b6824f06"/>
    <p:sldId xmlns:r="http://schemas.openxmlformats.org/officeDocument/2006/relationships" id="257" r:id="Ra7038d101cb649e1"/>
    <p:sldId xmlns:r="http://schemas.openxmlformats.org/officeDocument/2006/relationships" id="258" r:id="R92ce662f0c4a4431"/>
    <p:sldId xmlns:r="http://schemas.openxmlformats.org/officeDocument/2006/relationships" id="259" r:id="R199230ea762f4639"/>
    <p:sldId xmlns:r="http://schemas.openxmlformats.org/officeDocument/2006/relationships" id="260" r:id="R651cab7bc14c4e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160edf51fe4930" /><Relationship Type="http://schemas.openxmlformats.org/officeDocument/2006/relationships/slide" Target="/ppt/slides/slide1.xml" Id="Rf7be53b5b6824f06" /><Relationship Type="http://schemas.openxmlformats.org/officeDocument/2006/relationships/slide" Target="/ppt/slides/slide2.xml" Id="Ra7038d101cb649e1" /><Relationship Type="http://schemas.openxmlformats.org/officeDocument/2006/relationships/slide" Target="/ppt/slides/slide3.xml" Id="R92ce662f0c4a4431" /><Relationship Type="http://schemas.openxmlformats.org/officeDocument/2006/relationships/slide" Target="/ppt/slides/slide4.xml" Id="R199230ea762f4639" /><Relationship Type="http://schemas.openxmlformats.org/officeDocument/2006/relationships/slide" Target="/ppt/slides/slide5.xml" Id="R651cab7bc14c4e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9cf229a6134e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657c651044dcb" /><Relationship Type="http://schemas.openxmlformats.org/officeDocument/2006/relationships/theme" Target="/ppt/slideMasters/theme/theme1.xml" Id="R243a1399d1804b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3657c651044d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1228e59fd43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0d2fbbdfe041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f61bb68a746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aa787bacd4b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66ab3d57264b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THOR LUND KRISTENSEN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 LUND KRISTENSEN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 LUND KRISTENSEN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 LUND KRISTENSEN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 LUND KRISTENSEN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 LUND KRISTENSEN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915 033 075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 LUND KRISTENSEN AS</a:t>
            </a:r>
          </a:p>
        </p:txBody>
      </p:sp>
    </p:spTree>
  </p:cSld>
  <p:clrMapOvr>
    <a:masterClrMapping xmlns:a="http://schemas.openxmlformats.org/drawingml/2006/main"/>
  </p:clrMapOvr>
</p:sld>
</file>