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c68a2b33e4e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518d23bf349f5"/>
  </p:sldMasterIdLst>
  <p:sldIdLst>
    <p:sldId xmlns:r="http://schemas.openxmlformats.org/officeDocument/2006/relationships" id="256" r:id="Rd41d1f76f73e4eaf"/>
    <p:sldId xmlns:r="http://schemas.openxmlformats.org/officeDocument/2006/relationships" id="257" r:id="R7a69e1fef1f947ec"/>
    <p:sldId xmlns:r="http://schemas.openxmlformats.org/officeDocument/2006/relationships" id="258" r:id="Rd35fb00c69df4816"/>
    <p:sldId xmlns:r="http://schemas.openxmlformats.org/officeDocument/2006/relationships" id="259" r:id="R8c0ab79e7c594811"/>
    <p:sldId xmlns:r="http://schemas.openxmlformats.org/officeDocument/2006/relationships" id="260" r:id="R512fa776301e41b9"/>
    <p:sldId xmlns:r="http://schemas.openxmlformats.org/officeDocument/2006/relationships" id="261" r:id="Rc3917ba7a5464215"/>
    <p:sldId xmlns:r="http://schemas.openxmlformats.org/officeDocument/2006/relationships" id="262" r:id="R6e912cedca00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518d23bf349f5" /><Relationship Type="http://schemas.openxmlformats.org/officeDocument/2006/relationships/slide" Target="/ppt/slides/slide1.xml" Id="Rd41d1f76f73e4eaf" /><Relationship Type="http://schemas.openxmlformats.org/officeDocument/2006/relationships/slide" Target="/ppt/slides/slide2.xml" Id="R7a69e1fef1f947ec" /><Relationship Type="http://schemas.openxmlformats.org/officeDocument/2006/relationships/slide" Target="/ppt/slides/slide3.xml" Id="Rd35fb00c69df4816" /><Relationship Type="http://schemas.openxmlformats.org/officeDocument/2006/relationships/slide" Target="/ppt/slides/slide4.xml" Id="R8c0ab79e7c594811" /><Relationship Type="http://schemas.openxmlformats.org/officeDocument/2006/relationships/slide" Target="/ppt/slides/slide5.xml" Id="R512fa776301e41b9" /><Relationship Type="http://schemas.openxmlformats.org/officeDocument/2006/relationships/slide" Target="/ppt/slides/slide6.xml" Id="Rc3917ba7a5464215" /><Relationship Type="http://schemas.openxmlformats.org/officeDocument/2006/relationships/slide" Target="/ppt/slides/slide7.xml" Id="R6e912cedca00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93cf7b429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4011a0c6e448b" /><Relationship Type="http://schemas.openxmlformats.org/officeDocument/2006/relationships/theme" Target="/ppt/slideMasters/theme/theme1.xml" Id="Rc88d26c4c3a642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4011a0c6e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78848877f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afa36367a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9a681d5924d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950bf9ccd43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7793aa8344c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3ca7da09842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8cfa5acf8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81 761 661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−3 820 768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−3 668 203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29 126 603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105 058 969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26 93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915 031 676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AS</a:t>
            </a:r>
          </a:p>
        </p:txBody>
      </p:sp>
    </p:spTree>
  </p:cSld>
  <p:clrMapOvr>
    <a:masterClrMapping xmlns:a="http://schemas.openxmlformats.org/drawingml/2006/main"/>
  </p:clrMapOvr>
</p:sld>
</file>