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e4c90c152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6b75d4b50425e"/>
  </p:sldMasterIdLst>
  <p:sldIdLst>
    <p:sldId xmlns:r="http://schemas.openxmlformats.org/officeDocument/2006/relationships" id="256" r:id="R1f529f2ccc244ce4"/>
    <p:sldId xmlns:r="http://schemas.openxmlformats.org/officeDocument/2006/relationships" id="257" r:id="Ra966f327e7724f09"/>
    <p:sldId xmlns:r="http://schemas.openxmlformats.org/officeDocument/2006/relationships" id="258" r:id="Rc895c0f528ac44fb"/>
    <p:sldId xmlns:r="http://schemas.openxmlformats.org/officeDocument/2006/relationships" id="259" r:id="R5b2eaca718784939"/>
    <p:sldId xmlns:r="http://schemas.openxmlformats.org/officeDocument/2006/relationships" id="260" r:id="Rfd6534a77963436a"/>
    <p:sldId xmlns:r="http://schemas.openxmlformats.org/officeDocument/2006/relationships" id="261" r:id="R76319fc7535645c0"/>
    <p:sldId xmlns:r="http://schemas.openxmlformats.org/officeDocument/2006/relationships" id="262" r:id="Ra4f13f896ea0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6b75d4b50425e" /><Relationship Type="http://schemas.openxmlformats.org/officeDocument/2006/relationships/slide" Target="/ppt/slides/slide1.xml" Id="R1f529f2ccc244ce4" /><Relationship Type="http://schemas.openxmlformats.org/officeDocument/2006/relationships/slide" Target="/ppt/slides/slide2.xml" Id="Ra966f327e7724f09" /><Relationship Type="http://schemas.openxmlformats.org/officeDocument/2006/relationships/slide" Target="/ppt/slides/slide3.xml" Id="Rc895c0f528ac44fb" /><Relationship Type="http://schemas.openxmlformats.org/officeDocument/2006/relationships/slide" Target="/ppt/slides/slide4.xml" Id="R5b2eaca718784939" /><Relationship Type="http://schemas.openxmlformats.org/officeDocument/2006/relationships/slide" Target="/ppt/slides/slide5.xml" Id="Rfd6534a77963436a" /><Relationship Type="http://schemas.openxmlformats.org/officeDocument/2006/relationships/slide" Target="/ppt/slides/slide6.xml" Id="R76319fc7535645c0" /><Relationship Type="http://schemas.openxmlformats.org/officeDocument/2006/relationships/slide" Target="/ppt/slides/slide7.xml" Id="Ra4f13f896ea0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45dc9618b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cf3d5c89d435a" /><Relationship Type="http://schemas.openxmlformats.org/officeDocument/2006/relationships/theme" Target="/ppt/slideMasters/theme/theme1.xml" Id="Rec4441f57ff7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cf3d5c89d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f80394162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76d34d0f1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bc4e982d2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ef759d8c4b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d230196c2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481af64c742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703d38a248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OPSHAUG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81 356 122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−6 991 071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−5 885 121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92 487 423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LTO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Bygdavegen 526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26 93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