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5defbc2cd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d8c31a8874e32"/>
  </p:sldMasterIdLst>
  <p:sldIdLst>
    <p:sldId xmlns:r="http://schemas.openxmlformats.org/officeDocument/2006/relationships" id="256" r:id="Rb1f74e3abd234310"/>
    <p:sldId xmlns:r="http://schemas.openxmlformats.org/officeDocument/2006/relationships" id="257" r:id="Re5672fa5aee449b0"/>
    <p:sldId xmlns:r="http://schemas.openxmlformats.org/officeDocument/2006/relationships" id="258" r:id="Rb1f33f6c39364bbc"/>
    <p:sldId xmlns:r="http://schemas.openxmlformats.org/officeDocument/2006/relationships" id="259" r:id="Rcaf4ddf230054a91"/>
    <p:sldId xmlns:r="http://schemas.openxmlformats.org/officeDocument/2006/relationships" id="260" r:id="R3427f5e95a4c440f"/>
    <p:sldId xmlns:r="http://schemas.openxmlformats.org/officeDocument/2006/relationships" id="261" r:id="R3298239f3490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d8c31a8874e32" /><Relationship Type="http://schemas.openxmlformats.org/officeDocument/2006/relationships/slide" Target="/ppt/slides/slide1.xml" Id="Rb1f74e3abd234310" /><Relationship Type="http://schemas.openxmlformats.org/officeDocument/2006/relationships/slide" Target="/ppt/slides/slide2.xml" Id="Re5672fa5aee449b0" /><Relationship Type="http://schemas.openxmlformats.org/officeDocument/2006/relationships/slide" Target="/ppt/slides/slide3.xml" Id="Rb1f33f6c39364bbc" /><Relationship Type="http://schemas.openxmlformats.org/officeDocument/2006/relationships/slide" Target="/ppt/slides/slide4.xml" Id="Rcaf4ddf230054a91" /><Relationship Type="http://schemas.openxmlformats.org/officeDocument/2006/relationships/slide" Target="/ppt/slides/slide5.xml" Id="R3427f5e95a4c440f" /><Relationship Type="http://schemas.openxmlformats.org/officeDocument/2006/relationships/slide" Target="/ppt/slides/slide6.xml" Id="R3298239f3490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d5dafa17f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967a71ab4c84" /><Relationship Type="http://schemas.openxmlformats.org/officeDocument/2006/relationships/theme" Target="/ppt/slideMasters/theme/theme1.xml" Id="R59355e63011e4f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5967a71ab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4fd19403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14ae98d9d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284a16485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a7672db74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237e40f4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728eb47f0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