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86060e9f9b4b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5ca4f732004bff"/>
  </p:sldMasterIdLst>
  <p:sldIdLst>
    <p:sldId xmlns:r="http://schemas.openxmlformats.org/officeDocument/2006/relationships" id="256" r:id="R9128422d612441e5"/>
    <p:sldId xmlns:r="http://schemas.openxmlformats.org/officeDocument/2006/relationships" id="257" r:id="R3c696a1200cf43c5"/>
    <p:sldId xmlns:r="http://schemas.openxmlformats.org/officeDocument/2006/relationships" id="258" r:id="R2e023408e0274021"/>
    <p:sldId xmlns:r="http://schemas.openxmlformats.org/officeDocument/2006/relationships" id="259" r:id="Ra698e3f43768473a"/>
    <p:sldId xmlns:r="http://schemas.openxmlformats.org/officeDocument/2006/relationships" id="260" r:id="Rc1cca27045ce415b"/>
    <p:sldId xmlns:r="http://schemas.openxmlformats.org/officeDocument/2006/relationships" id="261" r:id="R6b7bad00fbac48b6"/>
    <p:sldId xmlns:r="http://schemas.openxmlformats.org/officeDocument/2006/relationships" id="262" r:id="R859a1f6e92ea49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ca4f732004bff" /><Relationship Type="http://schemas.openxmlformats.org/officeDocument/2006/relationships/slide" Target="/ppt/slides/slide1.xml" Id="R9128422d612441e5" /><Relationship Type="http://schemas.openxmlformats.org/officeDocument/2006/relationships/slide" Target="/ppt/slides/slide2.xml" Id="R3c696a1200cf43c5" /><Relationship Type="http://schemas.openxmlformats.org/officeDocument/2006/relationships/slide" Target="/ppt/slides/slide3.xml" Id="R2e023408e0274021" /><Relationship Type="http://schemas.openxmlformats.org/officeDocument/2006/relationships/slide" Target="/ppt/slides/slide4.xml" Id="Ra698e3f43768473a" /><Relationship Type="http://schemas.openxmlformats.org/officeDocument/2006/relationships/slide" Target="/ppt/slides/slide5.xml" Id="Rc1cca27045ce415b" /><Relationship Type="http://schemas.openxmlformats.org/officeDocument/2006/relationships/slide" Target="/ppt/slides/slide6.xml" Id="R6b7bad00fbac48b6" /><Relationship Type="http://schemas.openxmlformats.org/officeDocument/2006/relationships/slide" Target="/ppt/slides/slide7.xml" Id="R859a1f6e92ea49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b267ea5b74c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5ba3d84934e05" /><Relationship Type="http://schemas.openxmlformats.org/officeDocument/2006/relationships/theme" Target="/ppt/slideMasters/theme/theme1.xml" Id="R0a825533eb32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25ba3d84934e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d503117404e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2cd721c9f4a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fd2040f404a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de2c129c34e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cee42104041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37faf57414e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07d4669b14f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RUKKE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RUKKE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RUKKE HOLDING AS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RUKKE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RUKKE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RUKKE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803 936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866 672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RUKKE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RUKKE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RUKKE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Rukke Eiendom AS, v/ Rolf Rukke, Nesmoen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915 030 971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RUKKE HOLDING AS</a:t>
            </a:r>
          </a:p>
        </p:txBody>
      </p:sp>
    </p:spTree>
  </p:cSld>
  <p:clrMapOvr>
    <a:masterClrMapping xmlns:a="http://schemas.openxmlformats.org/drawingml/2006/main"/>
  </p:clrMapOvr>
</p:sld>
</file>