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17502a85976411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d9a09d8e0734b5c"/>
  </p:sldMasterIdLst>
  <p:sldIdLst>
    <p:sldId xmlns:r="http://schemas.openxmlformats.org/officeDocument/2006/relationships" id="256" r:id="R3f60fbebe48f4a07"/>
    <p:sldId xmlns:r="http://schemas.openxmlformats.org/officeDocument/2006/relationships" id="257" r:id="R6d43c9544be148a4"/>
    <p:sldId xmlns:r="http://schemas.openxmlformats.org/officeDocument/2006/relationships" id="258" r:id="Rf8a7fe7074fd48f9"/>
    <p:sldId xmlns:r="http://schemas.openxmlformats.org/officeDocument/2006/relationships" id="259" r:id="R209b2abfece44f49"/>
    <p:sldId xmlns:r="http://schemas.openxmlformats.org/officeDocument/2006/relationships" id="260" r:id="R53accbcea39f4f44"/>
    <p:sldId xmlns:r="http://schemas.openxmlformats.org/officeDocument/2006/relationships" id="261" r:id="Radf6a61ba9634da6"/>
    <p:sldId xmlns:r="http://schemas.openxmlformats.org/officeDocument/2006/relationships" id="262" r:id="Rb3688ec989c8479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d9a09d8e0734b5c" /><Relationship Type="http://schemas.openxmlformats.org/officeDocument/2006/relationships/slide" Target="/ppt/slides/slide1.xml" Id="R3f60fbebe48f4a07" /><Relationship Type="http://schemas.openxmlformats.org/officeDocument/2006/relationships/slide" Target="/ppt/slides/slide2.xml" Id="R6d43c9544be148a4" /><Relationship Type="http://schemas.openxmlformats.org/officeDocument/2006/relationships/slide" Target="/ppt/slides/slide3.xml" Id="Rf8a7fe7074fd48f9" /><Relationship Type="http://schemas.openxmlformats.org/officeDocument/2006/relationships/slide" Target="/ppt/slides/slide4.xml" Id="R209b2abfece44f49" /><Relationship Type="http://schemas.openxmlformats.org/officeDocument/2006/relationships/slide" Target="/ppt/slides/slide5.xml" Id="R53accbcea39f4f44" /><Relationship Type="http://schemas.openxmlformats.org/officeDocument/2006/relationships/slide" Target="/ppt/slides/slide6.xml" Id="Radf6a61ba9634da6" /><Relationship Type="http://schemas.openxmlformats.org/officeDocument/2006/relationships/slide" Target="/ppt/slides/slide7.xml" Id="Rb3688ec989c8479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4fe96f690794b0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d7ce0e4f7f4631" /><Relationship Type="http://schemas.openxmlformats.org/officeDocument/2006/relationships/theme" Target="/ppt/slideMasters/theme/theme1.xml" Id="Rcdc4bb4e0ec9449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ed7ce0e4f7f463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452d5522714e2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215c73bf3140b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096383a46a4e9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2ddd7057d7410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f06da1f9e04b8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63415908e04ed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3601abf06349c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TEE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TEE INVEST AS ble etablert [år] og holder til i Holmedal.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−32 312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2 571 910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16 796 661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19 823 505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 EINAR ERIKSTAD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Dalsfjordvegen 3363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6982 Holmedal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tor_einar_erikstad@hotmail.com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915 028 985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TEE INVEST AS</a:t>
            </a:r>
          </a:p>
        </p:txBody>
      </p:sp>
    </p:spTree>
  </p:cSld>
  <p:clrMapOvr>
    <a:masterClrMapping xmlns:a="http://schemas.openxmlformats.org/drawingml/2006/main"/>
  </p:clrMapOvr>
</p:sld>
</file>