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22ad3d904943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eabcfd89484ac2"/>
  </p:sldMasterIdLst>
  <p:sldIdLst>
    <p:sldId xmlns:r="http://schemas.openxmlformats.org/officeDocument/2006/relationships" id="256" r:id="R3f1bf48531394b55"/>
    <p:sldId xmlns:r="http://schemas.openxmlformats.org/officeDocument/2006/relationships" id="257" r:id="R8d9895cdcdf74abd"/>
    <p:sldId xmlns:r="http://schemas.openxmlformats.org/officeDocument/2006/relationships" id="258" r:id="Rb43b00a673d44bf0"/>
    <p:sldId xmlns:r="http://schemas.openxmlformats.org/officeDocument/2006/relationships" id="259" r:id="R907c07b8dcb84aa2"/>
    <p:sldId xmlns:r="http://schemas.openxmlformats.org/officeDocument/2006/relationships" id="260" r:id="R14e4538d88ce41e9"/>
    <p:sldId xmlns:r="http://schemas.openxmlformats.org/officeDocument/2006/relationships" id="261" r:id="Rd717893ce74c4908"/>
    <p:sldId xmlns:r="http://schemas.openxmlformats.org/officeDocument/2006/relationships" id="262" r:id="R230f36e43b2d46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eabcfd89484ac2" /><Relationship Type="http://schemas.openxmlformats.org/officeDocument/2006/relationships/slide" Target="/ppt/slides/slide1.xml" Id="R3f1bf48531394b55" /><Relationship Type="http://schemas.openxmlformats.org/officeDocument/2006/relationships/slide" Target="/ppt/slides/slide2.xml" Id="R8d9895cdcdf74abd" /><Relationship Type="http://schemas.openxmlformats.org/officeDocument/2006/relationships/slide" Target="/ppt/slides/slide3.xml" Id="Rb43b00a673d44bf0" /><Relationship Type="http://schemas.openxmlformats.org/officeDocument/2006/relationships/slide" Target="/ppt/slides/slide4.xml" Id="R907c07b8dcb84aa2" /><Relationship Type="http://schemas.openxmlformats.org/officeDocument/2006/relationships/slide" Target="/ppt/slides/slide5.xml" Id="R14e4538d88ce41e9" /><Relationship Type="http://schemas.openxmlformats.org/officeDocument/2006/relationships/slide" Target="/ppt/slides/slide6.xml" Id="Rd717893ce74c4908" /><Relationship Type="http://schemas.openxmlformats.org/officeDocument/2006/relationships/slide" Target="/ppt/slides/slide7.xml" Id="R230f36e43b2d46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0f03834fee42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93ea442fc4c47" /><Relationship Type="http://schemas.openxmlformats.org/officeDocument/2006/relationships/theme" Target="/ppt/slideMasters/theme/theme1.xml" Id="R55b8ffc7ce394b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e93ea442fc4c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44e02b2ee43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440fb0e7f48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e87f513b34a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81755a2434f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560dadb434a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397c6603944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e39077a194a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HARALDSTAD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HARALDSTAD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HARALDSTAD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HARALDSTAD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HARALDSTAD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HARALDSTAD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16 542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611 659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613 444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HARALDSTAD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HARALDSTAD SVENN  –  33,5 %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HARALDSTAD JON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HARALDSTAD JØRN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HARALDSTAD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915 027 628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HARALDSTAD HOLDING AS</a:t>
            </a:r>
          </a:p>
        </p:txBody>
      </p:sp>
    </p:spTree>
  </p:cSld>
  <p:clrMapOvr>
    <a:masterClrMapping xmlns:a="http://schemas.openxmlformats.org/drawingml/2006/main"/>
  </p:clrMapOvr>
</p:sld>
</file>