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e40b720ca440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5f6e9bd0234468"/>
  </p:sldMasterIdLst>
  <p:sldIdLst>
    <p:sldId xmlns:r="http://schemas.openxmlformats.org/officeDocument/2006/relationships" id="256" r:id="R2861e0fd8aff4d76"/>
    <p:sldId xmlns:r="http://schemas.openxmlformats.org/officeDocument/2006/relationships" id="257" r:id="R4b3c8a96d4bb4373"/>
    <p:sldId xmlns:r="http://schemas.openxmlformats.org/officeDocument/2006/relationships" id="258" r:id="Rcf115633b5474592"/>
    <p:sldId xmlns:r="http://schemas.openxmlformats.org/officeDocument/2006/relationships" id="259" r:id="R2823e8a059b34e06"/>
    <p:sldId xmlns:r="http://schemas.openxmlformats.org/officeDocument/2006/relationships" id="260" r:id="R521ad048056a49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5f6e9bd0234468" /><Relationship Type="http://schemas.openxmlformats.org/officeDocument/2006/relationships/slide" Target="/ppt/slides/slide1.xml" Id="R2861e0fd8aff4d76" /><Relationship Type="http://schemas.openxmlformats.org/officeDocument/2006/relationships/slide" Target="/ppt/slides/slide2.xml" Id="R4b3c8a96d4bb4373" /><Relationship Type="http://schemas.openxmlformats.org/officeDocument/2006/relationships/slide" Target="/ppt/slides/slide3.xml" Id="Rcf115633b5474592" /><Relationship Type="http://schemas.openxmlformats.org/officeDocument/2006/relationships/slide" Target="/ppt/slides/slide4.xml" Id="R2823e8a059b34e06" /><Relationship Type="http://schemas.openxmlformats.org/officeDocument/2006/relationships/slide" Target="/ppt/slides/slide5.xml" Id="R521ad048056a49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5f955408404b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23cab11c940d3" /><Relationship Type="http://schemas.openxmlformats.org/officeDocument/2006/relationships/theme" Target="/ppt/slideMasters/theme/theme1.xml" Id="Rc35803645e2f49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b23cab11c940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c7ea9e9164e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9b8c569044e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b94fc89a243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9d6c0d3b84b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f5212c9ce46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PROSJEKTSTYRING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PROSJEKTSTYRING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PROSJEKTSTYRING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PROSJEKTSTYRING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PROSJEKTSTYRING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PROSJEKTSTYRING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915 026 508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PROSJEKTSTYRING AS</a:t>
            </a:r>
          </a:p>
        </p:txBody>
      </p:sp>
    </p:spTree>
  </p:cSld>
  <p:clrMapOvr>
    <a:masterClrMapping xmlns:a="http://schemas.openxmlformats.org/drawingml/2006/main"/>
  </p:clrMapOvr>
</p:sld>
</file>