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279dcd706a49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359d4c079e43c9"/>
  </p:sldMasterIdLst>
  <p:sldIdLst>
    <p:sldId xmlns:r="http://schemas.openxmlformats.org/officeDocument/2006/relationships" id="256" r:id="Rcd19dfe0c22a4d88"/>
    <p:sldId xmlns:r="http://schemas.openxmlformats.org/officeDocument/2006/relationships" id="257" r:id="Rf844c8ce6704433f"/>
    <p:sldId xmlns:r="http://schemas.openxmlformats.org/officeDocument/2006/relationships" id="258" r:id="R045a3c3f2ad94041"/>
    <p:sldId xmlns:r="http://schemas.openxmlformats.org/officeDocument/2006/relationships" id="259" r:id="R33b60d160af2437f"/>
    <p:sldId xmlns:r="http://schemas.openxmlformats.org/officeDocument/2006/relationships" id="260" r:id="R3294e264c2e94d22"/>
    <p:sldId xmlns:r="http://schemas.openxmlformats.org/officeDocument/2006/relationships" id="261" r:id="Rdc68d9fbe260421c"/>
    <p:sldId xmlns:r="http://schemas.openxmlformats.org/officeDocument/2006/relationships" id="262" r:id="R4a689bfb31a547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59d4c079e43c9" /><Relationship Type="http://schemas.openxmlformats.org/officeDocument/2006/relationships/slide" Target="/ppt/slides/slide1.xml" Id="Rcd19dfe0c22a4d88" /><Relationship Type="http://schemas.openxmlformats.org/officeDocument/2006/relationships/slide" Target="/ppt/slides/slide2.xml" Id="Rf844c8ce6704433f" /><Relationship Type="http://schemas.openxmlformats.org/officeDocument/2006/relationships/slide" Target="/ppt/slides/slide3.xml" Id="R045a3c3f2ad94041" /><Relationship Type="http://schemas.openxmlformats.org/officeDocument/2006/relationships/slide" Target="/ppt/slides/slide4.xml" Id="R33b60d160af2437f" /><Relationship Type="http://schemas.openxmlformats.org/officeDocument/2006/relationships/slide" Target="/ppt/slides/slide5.xml" Id="R3294e264c2e94d22" /><Relationship Type="http://schemas.openxmlformats.org/officeDocument/2006/relationships/slide" Target="/ppt/slides/slide6.xml" Id="Rdc68d9fbe260421c" /><Relationship Type="http://schemas.openxmlformats.org/officeDocument/2006/relationships/slide" Target="/ppt/slides/slide7.xml" Id="R4a689bfb31a547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7d4e661774e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75f73071d4b7c" /><Relationship Type="http://schemas.openxmlformats.org/officeDocument/2006/relationships/theme" Target="/ppt/slideMasters/theme/theme1.xml" Id="Rc47a68ceb2ec48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875f73071d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ff62be9624d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c4232e89e46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4a83c596749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280fbc22d4b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c9fe8ef804f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e68f51a1145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0d19032164a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SFS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SFS MANAGEMENT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1 023 472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1 803 637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1 859 200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SOLEVÅG SEBASTIAN J FOSS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KARI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SOLEVÅG EGIL NØRVE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Gøtevegen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sebastian_johann@hotmail.com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915 026 486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SFS MANAGEMENT AS</a:t>
            </a:r>
          </a:p>
        </p:txBody>
      </p:sp>
    </p:spTree>
  </p:cSld>
  <p:clrMapOvr>
    <a:masterClrMapping xmlns:a="http://schemas.openxmlformats.org/drawingml/2006/main"/>
  </p:clrMapOvr>
</p:sld>
</file>