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3a6a4c4c644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49cb12f9604426"/>
  </p:sldMasterIdLst>
  <p:sldIdLst>
    <p:sldId xmlns:r="http://schemas.openxmlformats.org/officeDocument/2006/relationships" id="256" r:id="R3dd2bfcf9ce64980"/>
    <p:sldId xmlns:r="http://schemas.openxmlformats.org/officeDocument/2006/relationships" id="257" r:id="Re9b86bca63904c39"/>
    <p:sldId xmlns:r="http://schemas.openxmlformats.org/officeDocument/2006/relationships" id="258" r:id="R0bee5b46ca7a431c"/>
    <p:sldId xmlns:r="http://schemas.openxmlformats.org/officeDocument/2006/relationships" id="259" r:id="R7908e2dbbcdf486f"/>
    <p:sldId xmlns:r="http://schemas.openxmlformats.org/officeDocument/2006/relationships" id="260" r:id="R1a55b1236a294e7f"/>
    <p:sldId xmlns:r="http://schemas.openxmlformats.org/officeDocument/2006/relationships" id="261" r:id="Re076f43f74134e04"/>
    <p:sldId xmlns:r="http://schemas.openxmlformats.org/officeDocument/2006/relationships" id="262" r:id="Raf8a211f570940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9cb12f9604426" /><Relationship Type="http://schemas.openxmlformats.org/officeDocument/2006/relationships/slide" Target="/ppt/slides/slide1.xml" Id="R3dd2bfcf9ce64980" /><Relationship Type="http://schemas.openxmlformats.org/officeDocument/2006/relationships/slide" Target="/ppt/slides/slide2.xml" Id="Re9b86bca63904c39" /><Relationship Type="http://schemas.openxmlformats.org/officeDocument/2006/relationships/slide" Target="/ppt/slides/slide3.xml" Id="R0bee5b46ca7a431c" /><Relationship Type="http://schemas.openxmlformats.org/officeDocument/2006/relationships/slide" Target="/ppt/slides/slide4.xml" Id="R7908e2dbbcdf486f" /><Relationship Type="http://schemas.openxmlformats.org/officeDocument/2006/relationships/slide" Target="/ppt/slides/slide5.xml" Id="R1a55b1236a294e7f" /><Relationship Type="http://schemas.openxmlformats.org/officeDocument/2006/relationships/slide" Target="/ppt/slides/slide6.xml" Id="Re076f43f74134e04" /><Relationship Type="http://schemas.openxmlformats.org/officeDocument/2006/relationships/slide" Target="/ppt/slides/slide7.xml" Id="Raf8a211f570940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578dda5684f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b7b2067294312" /><Relationship Type="http://schemas.openxmlformats.org/officeDocument/2006/relationships/theme" Target="/ppt/slideMasters/theme/theme1.xml" Id="Rb627cecd520a41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9b7b20672943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c1af32d8c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9ded1b23445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f37d12ed245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26864aa1c44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7035b0d4e4c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b7fb386ee43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2ffd75c6f4e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KALARIS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KALARIS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KAPUSTA KATARZYNA M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VALEN LARS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915 022 634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