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ed3aaa26934b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5f3c718004077"/>
  </p:sldMasterIdLst>
  <p:sldIdLst>
    <p:sldId xmlns:r="http://schemas.openxmlformats.org/officeDocument/2006/relationships" id="256" r:id="Re44f50a60e7f4421"/>
    <p:sldId xmlns:r="http://schemas.openxmlformats.org/officeDocument/2006/relationships" id="257" r:id="R15797c4ddf524e13"/>
    <p:sldId xmlns:r="http://schemas.openxmlformats.org/officeDocument/2006/relationships" id="258" r:id="R1e1c04fce0604cd0"/>
    <p:sldId xmlns:r="http://schemas.openxmlformats.org/officeDocument/2006/relationships" id="259" r:id="Rc2b2ee4b8f504d9d"/>
    <p:sldId xmlns:r="http://schemas.openxmlformats.org/officeDocument/2006/relationships" id="260" r:id="Rcdff18461d6a43b8"/>
    <p:sldId xmlns:r="http://schemas.openxmlformats.org/officeDocument/2006/relationships" id="261" r:id="Radcb1e9b52f8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5f3c718004077" /><Relationship Type="http://schemas.openxmlformats.org/officeDocument/2006/relationships/slide" Target="/ppt/slides/slide1.xml" Id="Re44f50a60e7f4421" /><Relationship Type="http://schemas.openxmlformats.org/officeDocument/2006/relationships/slide" Target="/ppt/slides/slide2.xml" Id="R15797c4ddf524e13" /><Relationship Type="http://schemas.openxmlformats.org/officeDocument/2006/relationships/slide" Target="/ppt/slides/slide3.xml" Id="R1e1c04fce0604cd0" /><Relationship Type="http://schemas.openxmlformats.org/officeDocument/2006/relationships/slide" Target="/ppt/slides/slide4.xml" Id="Rc2b2ee4b8f504d9d" /><Relationship Type="http://schemas.openxmlformats.org/officeDocument/2006/relationships/slide" Target="/ppt/slides/slide5.xml" Id="Rcdff18461d6a43b8" /><Relationship Type="http://schemas.openxmlformats.org/officeDocument/2006/relationships/slide" Target="/ppt/slides/slide6.xml" Id="Radcb1e9b52f8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ecf39f046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ad224d0a34837" /><Relationship Type="http://schemas.openxmlformats.org/officeDocument/2006/relationships/theme" Target="/ppt/slideMasters/theme/theme1.xml" Id="R36efac0f08e848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6ad224d0a348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d9fea0433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f37b62b1749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cb68a983a4c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2124664244a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4c9037adf4c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3cafc83649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BATEK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BATEK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915 022 200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BATEK HOLDING AS</a:t>
            </a:r>
          </a:p>
        </p:txBody>
      </p:sp>
    </p:spTree>
  </p:cSld>
  <p:clrMapOvr>
    <a:masterClrMapping xmlns:a="http://schemas.openxmlformats.org/drawingml/2006/main"/>
  </p:clrMapOvr>
</p:sld>
</file>