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aa7608b8e28458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68fe18c2bd045dc"/>
  </p:sldMasterIdLst>
  <p:sldIdLst>
    <p:sldId xmlns:r="http://schemas.openxmlformats.org/officeDocument/2006/relationships" id="256" r:id="Rd60357b8939a4206"/>
    <p:sldId xmlns:r="http://schemas.openxmlformats.org/officeDocument/2006/relationships" id="257" r:id="Re1690985167d4ea4"/>
    <p:sldId xmlns:r="http://schemas.openxmlformats.org/officeDocument/2006/relationships" id="258" r:id="Rec5a3d08d4074ac9"/>
    <p:sldId xmlns:r="http://schemas.openxmlformats.org/officeDocument/2006/relationships" id="259" r:id="R9a2ae34612c540f1"/>
    <p:sldId xmlns:r="http://schemas.openxmlformats.org/officeDocument/2006/relationships" id="260" r:id="R2903ba0c54c741be"/>
    <p:sldId xmlns:r="http://schemas.openxmlformats.org/officeDocument/2006/relationships" id="261" r:id="R731c5c034e2b43f7"/>
    <p:sldId xmlns:r="http://schemas.openxmlformats.org/officeDocument/2006/relationships" id="262" r:id="Rc42ef4684917433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68fe18c2bd045dc" /><Relationship Type="http://schemas.openxmlformats.org/officeDocument/2006/relationships/slide" Target="/ppt/slides/slide1.xml" Id="Rd60357b8939a4206" /><Relationship Type="http://schemas.openxmlformats.org/officeDocument/2006/relationships/slide" Target="/ppt/slides/slide2.xml" Id="Re1690985167d4ea4" /><Relationship Type="http://schemas.openxmlformats.org/officeDocument/2006/relationships/slide" Target="/ppt/slides/slide3.xml" Id="Rec5a3d08d4074ac9" /><Relationship Type="http://schemas.openxmlformats.org/officeDocument/2006/relationships/slide" Target="/ppt/slides/slide4.xml" Id="R9a2ae34612c540f1" /><Relationship Type="http://schemas.openxmlformats.org/officeDocument/2006/relationships/slide" Target="/ppt/slides/slide5.xml" Id="R2903ba0c54c741be" /><Relationship Type="http://schemas.openxmlformats.org/officeDocument/2006/relationships/slide" Target="/ppt/slides/slide6.xml" Id="R731c5c034e2b43f7" /><Relationship Type="http://schemas.openxmlformats.org/officeDocument/2006/relationships/slide" Target="/ppt/slides/slide7.xml" Id="Rc42ef4684917433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912045b39584fa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ac283b3ece4f35" /><Relationship Type="http://schemas.openxmlformats.org/officeDocument/2006/relationships/theme" Target="/ppt/slideMasters/theme/theme1.xml" Id="R701b9ecfc1ab4c1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2ac283b3ece4f3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fbc3ec0149499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fee1a92564467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35fa7ab01b41e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b68d5fb9e5464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d2e479fb594cc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5f95b1906d4d2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256b9a230b40a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HALLINGEVENTYR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HALLINGEVENTYR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HALLINGEVENTYR AS ble etablert [år] og holder til i Flå.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HALLINGEVENTYR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HALLINGEVENTYR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HALLINGEVENTYR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110 800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1 890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−153 269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83 284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HALLINGEVENTYR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GAPTJERN MARTHA KRISTIN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HALLINGEVENTYR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Sentrumsvegen 28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3539 Flå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martha@hallingeventyr.no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www.hallingeventyr.no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915 020 402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HALLINGEVENTYR AS</a:t>
            </a:r>
          </a:p>
        </p:txBody>
      </p:sp>
    </p:spTree>
  </p:cSld>
  <p:clrMapOvr>
    <a:masterClrMapping xmlns:a="http://schemas.openxmlformats.org/drawingml/2006/main"/>
  </p:clrMapOvr>
</p:sld>
</file>