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1b1569d914d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1728ecd3254c71"/>
  </p:sldMasterIdLst>
  <p:sldIdLst>
    <p:sldId xmlns:r="http://schemas.openxmlformats.org/officeDocument/2006/relationships" id="256" r:id="Rb7e5b82afece4c69"/>
    <p:sldId xmlns:r="http://schemas.openxmlformats.org/officeDocument/2006/relationships" id="257" r:id="Rce2ce7ff660948fe"/>
    <p:sldId xmlns:r="http://schemas.openxmlformats.org/officeDocument/2006/relationships" id="258" r:id="R8b7e20a9a3a049eb"/>
    <p:sldId xmlns:r="http://schemas.openxmlformats.org/officeDocument/2006/relationships" id="259" r:id="Re6b039378e424384"/>
    <p:sldId xmlns:r="http://schemas.openxmlformats.org/officeDocument/2006/relationships" id="260" r:id="Rdd74597e10ab403a"/>
    <p:sldId xmlns:r="http://schemas.openxmlformats.org/officeDocument/2006/relationships" id="261" r:id="R8acef0e5b217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728ecd3254c71" /><Relationship Type="http://schemas.openxmlformats.org/officeDocument/2006/relationships/slide" Target="/ppt/slides/slide1.xml" Id="Rb7e5b82afece4c69" /><Relationship Type="http://schemas.openxmlformats.org/officeDocument/2006/relationships/slide" Target="/ppt/slides/slide2.xml" Id="Rce2ce7ff660948fe" /><Relationship Type="http://schemas.openxmlformats.org/officeDocument/2006/relationships/slide" Target="/ppt/slides/slide3.xml" Id="R8b7e20a9a3a049eb" /><Relationship Type="http://schemas.openxmlformats.org/officeDocument/2006/relationships/slide" Target="/ppt/slides/slide4.xml" Id="Re6b039378e424384" /><Relationship Type="http://schemas.openxmlformats.org/officeDocument/2006/relationships/slide" Target="/ppt/slides/slide5.xml" Id="Rdd74597e10ab403a" /><Relationship Type="http://schemas.openxmlformats.org/officeDocument/2006/relationships/slide" Target="/ppt/slides/slide6.xml" Id="R8acef0e5b217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ec837ba49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92c35b3554be9" /><Relationship Type="http://schemas.openxmlformats.org/officeDocument/2006/relationships/theme" Target="/ppt/slideMasters/theme/theme1.xml" Id="R9d2d6a53c51c4f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92c35b3554b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3b7424ab2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41474813e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8060912374a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74ce30d77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88a5b5557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ddc6787d142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HANSGARD AS ble etablert [år] og holder til i Lauvstad.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9 566 415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6 582 250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9 166 016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Ståle Hånes, Dalsfjordvegen 428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6133 Lauvstad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915 017 177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