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71b299eb314e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22e07dac394d07"/>
  </p:sldMasterIdLst>
  <p:sldIdLst>
    <p:sldId xmlns:r="http://schemas.openxmlformats.org/officeDocument/2006/relationships" id="256" r:id="Rc90c1c36a2c7433c"/>
    <p:sldId xmlns:r="http://schemas.openxmlformats.org/officeDocument/2006/relationships" id="257" r:id="R74845c831ab54245"/>
    <p:sldId xmlns:r="http://schemas.openxmlformats.org/officeDocument/2006/relationships" id="258" r:id="R6f6e013b31bd4c81"/>
    <p:sldId xmlns:r="http://schemas.openxmlformats.org/officeDocument/2006/relationships" id="259" r:id="R0c8d395a43b24bca"/>
    <p:sldId xmlns:r="http://schemas.openxmlformats.org/officeDocument/2006/relationships" id="260" r:id="Rbf390ce8f4a84973"/>
    <p:sldId xmlns:r="http://schemas.openxmlformats.org/officeDocument/2006/relationships" id="261" r:id="Rea3523d1c61e45bb"/>
    <p:sldId xmlns:r="http://schemas.openxmlformats.org/officeDocument/2006/relationships" id="262" r:id="R75c57185c4c345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2e07dac394d07" /><Relationship Type="http://schemas.openxmlformats.org/officeDocument/2006/relationships/slide" Target="/ppt/slides/slide1.xml" Id="Rc90c1c36a2c7433c" /><Relationship Type="http://schemas.openxmlformats.org/officeDocument/2006/relationships/slide" Target="/ppt/slides/slide2.xml" Id="R74845c831ab54245" /><Relationship Type="http://schemas.openxmlformats.org/officeDocument/2006/relationships/slide" Target="/ppt/slides/slide3.xml" Id="R6f6e013b31bd4c81" /><Relationship Type="http://schemas.openxmlformats.org/officeDocument/2006/relationships/slide" Target="/ppt/slides/slide4.xml" Id="R0c8d395a43b24bca" /><Relationship Type="http://schemas.openxmlformats.org/officeDocument/2006/relationships/slide" Target="/ppt/slides/slide5.xml" Id="Rbf390ce8f4a84973" /><Relationship Type="http://schemas.openxmlformats.org/officeDocument/2006/relationships/slide" Target="/ppt/slides/slide6.xml" Id="Rea3523d1c61e45bb" /><Relationship Type="http://schemas.openxmlformats.org/officeDocument/2006/relationships/slide" Target="/ppt/slides/slide7.xml" Id="R75c57185c4c345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ddb44403a4a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2e4df7af453a" /><Relationship Type="http://schemas.openxmlformats.org/officeDocument/2006/relationships/theme" Target="/ppt/slideMasters/theme/theme1.xml" Id="R923f20470e78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22e4df7af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fe0bc3f7d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d254a2301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19193d5c2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dc9571d447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5469229074b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dc9a8f53940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8cfb3b263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HELGESEN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HELGESEN HOLDING AS ble etablert [år] og holder til i Eidsvågneset.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HELGESEN BENGT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Strandbakken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5101 Eidsvågneset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bengt.helgesen@pqmanagement.no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915 015 271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HELGESEN HOLDING AS</a:t>
            </a:r>
          </a:p>
        </p:txBody>
      </p:sp>
    </p:spTree>
  </p:cSld>
  <p:clrMapOvr>
    <a:masterClrMapping xmlns:a="http://schemas.openxmlformats.org/drawingml/2006/main"/>
  </p:clrMapOvr>
</p:sld>
</file>