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b85586b4354f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0c5fcb15a346b5"/>
  </p:sldMasterIdLst>
  <p:sldIdLst>
    <p:sldId xmlns:r="http://schemas.openxmlformats.org/officeDocument/2006/relationships" id="256" r:id="R1ef9af63822f4714"/>
    <p:sldId xmlns:r="http://schemas.openxmlformats.org/officeDocument/2006/relationships" id="257" r:id="R15556101945c424f"/>
    <p:sldId xmlns:r="http://schemas.openxmlformats.org/officeDocument/2006/relationships" id="258" r:id="Ra3c11d6dbff54465"/>
    <p:sldId xmlns:r="http://schemas.openxmlformats.org/officeDocument/2006/relationships" id="259" r:id="R881cd19cf4a845a4"/>
    <p:sldId xmlns:r="http://schemas.openxmlformats.org/officeDocument/2006/relationships" id="260" r:id="R86818db0df8e49f5"/>
    <p:sldId xmlns:r="http://schemas.openxmlformats.org/officeDocument/2006/relationships" id="261" r:id="R6d069019a5b64b6b"/>
    <p:sldId xmlns:r="http://schemas.openxmlformats.org/officeDocument/2006/relationships" id="262" r:id="R139b04c9596142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c5fcb15a346b5" /><Relationship Type="http://schemas.openxmlformats.org/officeDocument/2006/relationships/slide" Target="/ppt/slides/slide1.xml" Id="R1ef9af63822f4714" /><Relationship Type="http://schemas.openxmlformats.org/officeDocument/2006/relationships/slide" Target="/ppt/slides/slide2.xml" Id="R15556101945c424f" /><Relationship Type="http://schemas.openxmlformats.org/officeDocument/2006/relationships/slide" Target="/ppt/slides/slide3.xml" Id="Ra3c11d6dbff54465" /><Relationship Type="http://schemas.openxmlformats.org/officeDocument/2006/relationships/slide" Target="/ppt/slides/slide4.xml" Id="R881cd19cf4a845a4" /><Relationship Type="http://schemas.openxmlformats.org/officeDocument/2006/relationships/slide" Target="/ppt/slides/slide5.xml" Id="R86818db0df8e49f5" /><Relationship Type="http://schemas.openxmlformats.org/officeDocument/2006/relationships/slide" Target="/ppt/slides/slide6.xml" Id="R6d069019a5b64b6b" /><Relationship Type="http://schemas.openxmlformats.org/officeDocument/2006/relationships/slide" Target="/ppt/slides/slide7.xml" Id="R139b04c9596142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222033b3e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6782128444394" /><Relationship Type="http://schemas.openxmlformats.org/officeDocument/2006/relationships/theme" Target="/ppt/slideMasters/theme/theme1.xml" Id="Rafb99403842b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b678212844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84f59157f4e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b19d6636a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58ef98aec43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6bd3738b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48de6dd4b4d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56820b0834a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acd2bb56e4f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JOKSM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JOKSM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KRISTOFFER STENDAL MARRING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915 015 263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