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108e180093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5f8d14c1264470"/>
  </p:sldMasterIdLst>
  <p:sldIdLst>
    <p:sldId xmlns:r="http://schemas.openxmlformats.org/officeDocument/2006/relationships" id="256" r:id="R3e893592674b45ec"/>
    <p:sldId xmlns:r="http://schemas.openxmlformats.org/officeDocument/2006/relationships" id="257" r:id="R27be1e2583ff41ec"/>
    <p:sldId xmlns:r="http://schemas.openxmlformats.org/officeDocument/2006/relationships" id="258" r:id="R5c84488dd1b545dc"/>
    <p:sldId xmlns:r="http://schemas.openxmlformats.org/officeDocument/2006/relationships" id="259" r:id="R86fd979a05bb4110"/>
    <p:sldId xmlns:r="http://schemas.openxmlformats.org/officeDocument/2006/relationships" id="260" r:id="R573158546fe54003"/>
    <p:sldId xmlns:r="http://schemas.openxmlformats.org/officeDocument/2006/relationships" id="261" r:id="R87bf9f0e3c484344"/>
    <p:sldId xmlns:r="http://schemas.openxmlformats.org/officeDocument/2006/relationships" id="262" r:id="R376958f126304d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f8d14c1264470" /><Relationship Type="http://schemas.openxmlformats.org/officeDocument/2006/relationships/slide" Target="/ppt/slides/slide1.xml" Id="R3e893592674b45ec" /><Relationship Type="http://schemas.openxmlformats.org/officeDocument/2006/relationships/slide" Target="/ppt/slides/slide2.xml" Id="R27be1e2583ff41ec" /><Relationship Type="http://schemas.openxmlformats.org/officeDocument/2006/relationships/slide" Target="/ppt/slides/slide3.xml" Id="R5c84488dd1b545dc" /><Relationship Type="http://schemas.openxmlformats.org/officeDocument/2006/relationships/slide" Target="/ppt/slides/slide4.xml" Id="R86fd979a05bb4110" /><Relationship Type="http://schemas.openxmlformats.org/officeDocument/2006/relationships/slide" Target="/ppt/slides/slide5.xml" Id="R573158546fe54003" /><Relationship Type="http://schemas.openxmlformats.org/officeDocument/2006/relationships/slide" Target="/ppt/slides/slide6.xml" Id="R87bf9f0e3c484344" /><Relationship Type="http://schemas.openxmlformats.org/officeDocument/2006/relationships/slide" Target="/ppt/slides/slide7.xml" Id="R376958f126304d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9a3d8225994d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3f85feac34891" /><Relationship Type="http://schemas.openxmlformats.org/officeDocument/2006/relationships/theme" Target="/ppt/slideMasters/theme/theme1.xml" Id="Ra0f76e32e92446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53f85feac348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2d3f8cb25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345724ef04e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d753ce4c74b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c9f4f009441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ac8c43c2a41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b92069d3a47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af43a318e4b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LINDTEL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LINDTEL GROUP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−174 695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789 447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12 046 902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12 060 258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ARNFINN LINDAHL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LINDTEL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Lindahl, Veumåsen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erik@lindtel.no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915 009 468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LINDTEL GROUP AS</a:t>
            </a:r>
          </a:p>
        </p:txBody>
      </p:sp>
    </p:spTree>
  </p:cSld>
  <p:clrMapOvr>
    <a:masterClrMapping xmlns:a="http://schemas.openxmlformats.org/drawingml/2006/main"/>
  </p:clrMapOvr>
</p:sld>
</file>