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89406e69274d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8c37a0595f4fcd"/>
  </p:sldMasterIdLst>
  <p:sldIdLst>
    <p:sldId xmlns:r="http://schemas.openxmlformats.org/officeDocument/2006/relationships" id="256" r:id="R4d448df2f26748c0"/>
    <p:sldId xmlns:r="http://schemas.openxmlformats.org/officeDocument/2006/relationships" id="257" r:id="R68744fc440524e2c"/>
    <p:sldId xmlns:r="http://schemas.openxmlformats.org/officeDocument/2006/relationships" id="258" r:id="Rcc13a651423d4675"/>
    <p:sldId xmlns:r="http://schemas.openxmlformats.org/officeDocument/2006/relationships" id="259" r:id="Rcd1506da167c495a"/>
    <p:sldId xmlns:r="http://schemas.openxmlformats.org/officeDocument/2006/relationships" id="260" r:id="Ra5cebbe4ba28435d"/>
    <p:sldId xmlns:r="http://schemas.openxmlformats.org/officeDocument/2006/relationships" id="261" r:id="R13dfb81528fb42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c37a0595f4fcd" /><Relationship Type="http://schemas.openxmlformats.org/officeDocument/2006/relationships/slide" Target="/ppt/slides/slide1.xml" Id="R4d448df2f26748c0" /><Relationship Type="http://schemas.openxmlformats.org/officeDocument/2006/relationships/slide" Target="/ppt/slides/slide2.xml" Id="R68744fc440524e2c" /><Relationship Type="http://schemas.openxmlformats.org/officeDocument/2006/relationships/slide" Target="/ppt/slides/slide3.xml" Id="Rcc13a651423d4675" /><Relationship Type="http://schemas.openxmlformats.org/officeDocument/2006/relationships/slide" Target="/ppt/slides/slide4.xml" Id="Rcd1506da167c495a" /><Relationship Type="http://schemas.openxmlformats.org/officeDocument/2006/relationships/slide" Target="/ppt/slides/slide5.xml" Id="Ra5cebbe4ba28435d" /><Relationship Type="http://schemas.openxmlformats.org/officeDocument/2006/relationships/slide" Target="/ppt/slides/slide6.xml" Id="R13dfb81528fb42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c363370e84b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9249542554621" /><Relationship Type="http://schemas.openxmlformats.org/officeDocument/2006/relationships/theme" Target="/ppt/slideMasters/theme/theme1.xml" Id="R20c1e9981d3846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c92495425546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bda94892741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d4060d5654f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0a06a264145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09e1af2eb47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f6639082d4f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6461b213f4c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MØLLER &amp; ARNESEN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ARNESEN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 &amp; ARNESEN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ARNESEN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ARNESEN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ARNESEN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2 075 427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ARNESEN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915 008 402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ARNESEN EIENDOM AS</a:t>
            </a:r>
          </a:p>
        </p:txBody>
      </p:sp>
    </p:spTree>
  </p:cSld>
  <p:clrMapOvr>
    <a:masterClrMapping xmlns:a="http://schemas.openxmlformats.org/drawingml/2006/main"/>
  </p:clrMapOvr>
</p:sld>
</file>