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6ef99f956a4f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7567487fd842c9"/>
  </p:sldMasterIdLst>
  <p:sldIdLst>
    <p:sldId xmlns:r="http://schemas.openxmlformats.org/officeDocument/2006/relationships" id="256" r:id="Rb13a71acce8f4271"/>
    <p:sldId xmlns:r="http://schemas.openxmlformats.org/officeDocument/2006/relationships" id="257" r:id="R02a175328ed949fc"/>
    <p:sldId xmlns:r="http://schemas.openxmlformats.org/officeDocument/2006/relationships" id="258" r:id="Rdc60c7f5995d47b2"/>
    <p:sldId xmlns:r="http://schemas.openxmlformats.org/officeDocument/2006/relationships" id="259" r:id="R3c5028c195f34a22"/>
    <p:sldId xmlns:r="http://schemas.openxmlformats.org/officeDocument/2006/relationships" id="260" r:id="R6d4a3610ae11465c"/>
    <p:sldId xmlns:r="http://schemas.openxmlformats.org/officeDocument/2006/relationships" id="261" r:id="R16e68edb2bac4aa2"/>
    <p:sldId xmlns:r="http://schemas.openxmlformats.org/officeDocument/2006/relationships" id="262" r:id="R84bde18c35a447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7567487fd842c9" /><Relationship Type="http://schemas.openxmlformats.org/officeDocument/2006/relationships/slide" Target="/ppt/slides/slide1.xml" Id="Rb13a71acce8f4271" /><Relationship Type="http://schemas.openxmlformats.org/officeDocument/2006/relationships/slide" Target="/ppt/slides/slide2.xml" Id="R02a175328ed949fc" /><Relationship Type="http://schemas.openxmlformats.org/officeDocument/2006/relationships/slide" Target="/ppt/slides/slide3.xml" Id="Rdc60c7f5995d47b2" /><Relationship Type="http://schemas.openxmlformats.org/officeDocument/2006/relationships/slide" Target="/ppt/slides/slide4.xml" Id="R3c5028c195f34a22" /><Relationship Type="http://schemas.openxmlformats.org/officeDocument/2006/relationships/slide" Target="/ppt/slides/slide5.xml" Id="R6d4a3610ae11465c" /><Relationship Type="http://schemas.openxmlformats.org/officeDocument/2006/relationships/slide" Target="/ppt/slides/slide6.xml" Id="R16e68edb2bac4aa2" /><Relationship Type="http://schemas.openxmlformats.org/officeDocument/2006/relationships/slide" Target="/ppt/slides/slide7.xml" Id="R84bde18c35a447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0001be0c1646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a836743eee4dc0" /><Relationship Type="http://schemas.openxmlformats.org/officeDocument/2006/relationships/theme" Target="/ppt/slideMasters/theme/theme1.xml" Id="Rf55a496470974c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a836743eee4d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fb010c79148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f61b6a1d0a4c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a8f7e82c940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d74c589114d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af1bbb89d749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f3c4689f5b4f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bb04ea11ec4c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VINJE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VINJE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VINJE RØR AS ble etablert [år] og holder til i Vinje.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VINJE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VINJE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VINJE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12 779 451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−879 175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−809 647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307 651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5 441 839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VINJE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VINJE RØR EIGEDOM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VINJE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Verkstadvegen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3890 Vinje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914 988 977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VINJE RØR AS</a:t>
            </a:r>
          </a:p>
        </p:txBody>
      </p:sp>
    </p:spTree>
  </p:cSld>
  <p:clrMapOvr>
    <a:masterClrMapping xmlns:a="http://schemas.openxmlformats.org/drawingml/2006/main"/>
  </p:clrMapOvr>
</p:sld>
</file>