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12ef3cbb454e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b3bc5b59a749c7"/>
  </p:sldMasterIdLst>
  <p:sldIdLst>
    <p:sldId xmlns:r="http://schemas.openxmlformats.org/officeDocument/2006/relationships" id="256" r:id="R99e5f98a58b94010"/>
    <p:sldId xmlns:r="http://schemas.openxmlformats.org/officeDocument/2006/relationships" id="257" r:id="Ra44b013398044bb0"/>
    <p:sldId xmlns:r="http://schemas.openxmlformats.org/officeDocument/2006/relationships" id="258" r:id="R04f06907f2c84912"/>
    <p:sldId xmlns:r="http://schemas.openxmlformats.org/officeDocument/2006/relationships" id="259" r:id="R84377e5ea42b4f12"/>
    <p:sldId xmlns:r="http://schemas.openxmlformats.org/officeDocument/2006/relationships" id="260" r:id="R4493c86e31e04e7e"/>
    <p:sldId xmlns:r="http://schemas.openxmlformats.org/officeDocument/2006/relationships" id="261" r:id="Rb4435826684540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b3bc5b59a749c7" /><Relationship Type="http://schemas.openxmlformats.org/officeDocument/2006/relationships/slide" Target="/ppt/slides/slide1.xml" Id="R99e5f98a58b94010" /><Relationship Type="http://schemas.openxmlformats.org/officeDocument/2006/relationships/slide" Target="/ppt/slides/slide2.xml" Id="Ra44b013398044bb0" /><Relationship Type="http://schemas.openxmlformats.org/officeDocument/2006/relationships/slide" Target="/ppt/slides/slide3.xml" Id="R04f06907f2c84912" /><Relationship Type="http://schemas.openxmlformats.org/officeDocument/2006/relationships/slide" Target="/ppt/slides/slide4.xml" Id="R84377e5ea42b4f12" /><Relationship Type="http://schemas.openxmlformats.org/officeDocument/2006/relationships/slide" Target="/ppt/slides/slide5.xml" Id="R4493c86e31e04e7e" /><Relationship Type="http://schemas.openxmlformats.org/officeDocument/2006/relationships/slide" Target="/ppt/slides/slide6.xml" Id="Rb4435826684540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f7019e2ef342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84c5a51a445df" /><Relationship Type="http://schemas.openxmlformats.org/officeDocument/2006/relationships/theme" Target="/ppt/slideMasters/theme/theme1.xml" Id="R350fd3dc08e447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384c5a51a445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a784134a34f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3807b44da42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0dc49d33644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2c26e6be44d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1f19732664d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2d58d63ed48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VINJE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VINJE RØR AS ble etablert [år] og holder til i Vinje.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VINJE RØR EIGEDOM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Verkstadvegen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3890 Vinje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914 988 977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 RØR AS</a:t>
            </a:r>
          </a:p>
        </p:txBody>
      </p:sp>
    </p:spTree>
  </p:cSld>
  <p:clrMapOvr>
    <a:masterClrMapping xmlns:a="http://schemas.openxmlformats.org/drawingml/2006/main"/>
  </p:clrMapOvr>
</p:sld>
</file>