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aee24a59242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7a17eda9c4edc"/>
  </p:sldMasterIdLst>
  <p:sldIdLst>
    <p:sldId xmlns:r="http://schemas.openxmlformats.org/officeDocument/2006/relationships" id="256" r:id="R9a142b299f1d40ba"/>
    <p:sldId xmlns:r="http://schemas.openxmlformats.org/officeDocument/2006/relationships" id="257" r:id="R7dc3997d640c43f8"/>
    <p:sldId xmlns:r="http://schemas.openxmlformats.org/officeDocument/2006/relationships" id="258" r:id="R63fb6848c057428a"/>
    <p:sldId xmlns:r="http://schemas.openxmlformats.org/officeDocument/2006/relationships" id="259" r:id="R2e39ffb89b314915"/>
    <p:sldId xmlns:r="http://schemas.openxmlformats.org/officeDocument/2006/relationships" id="260" r:id="Re83aa67f57a44a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7a17eda9c4edc" /><Relationship Type="http://schemas.openxmlformats.org/officeDocument/2006/relationships/slide" Target="/ppt/slides/slide1.xml" Id="R9a142b299f1d40ba" /><Relationship Type="http://schemas.openxmlformats.org/officeDocument/2006/relationships/slide" Target="/ppt/slides/slide2.xml" Id="R7dc3997d640c43f8" /><Relationship Type="http://schemas.openxmlformats.org/officeDocument/2006/relationships/slide" Target="/ppt/slides/slide3.xml" Id="R63fb6848c057428a" /><Relationship Type="http://schemas.openxmlformats.org/officeDocument/2006/relationships/slide" Target="/ppt/slides/slide4.xml" Id="R2e39ffb89b314915" /><Relationship Type="http://schemas.openxmlformats.org/officeDocument/2006/relationships/slide" Target="/ppt/slides/slide5.xml" Id="Re83aa67f57a44a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4663696f1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d5dd799fc41d4" /><Relationship Type="http://schemas.openxmlformats.org/officeDocument/2006/relationships/theme" Target="/ppt/slideMasters/theme/theme1.xml" Id="R59e835a776ab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bd5dd799fc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522749be8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e5d261678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e4d5cc1704e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ffe797705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0b7e7ac12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KLOSTERURTER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KLOSTERURTER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KLOSTERURTER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KLOSTERURTER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KLOSTERURTER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KLOSTERURTER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914 985 706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KLOSTERURTER AS</a:t>
            </a:r>
          </a:p>
        </p:txBody>
      </p:sp>
    </p:spTree>
  </p:cSld>
  <p:clrMapOvr>
    <a:masterClrMapping xmlns:a="http://schemas.openxmlformats.org/drawingml/2006/main"/>
  </p:clrMapOvr>
</p:sld>
</file>