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9e8d9fbc842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2087d2f2064b2a"/>
  </p:sldMasterIdLst>
  <p:sldIdLst>
    <p:sldId xmlns:r="http://schemas.openxmlformats.org/officeDocument/2006/relationships" id="256" r:id="R945b1d0c5eb147a8"/>
    <p:sldId xmlns:r="http://schemas.openxmlformats.org/officeDocument/2006/relationships" id="257" r:id="Rcd05eda991b44767"/>
    <p:sldId xmlns:r="http://schemas.openxmlformats.org/officeDocument/2006/relationships" id="258" r:id="R00adf72817274659"/>
    <p:sldId xmlns:r="http://schemas.openxmlformats.org/officeDocument/2006/relationships" id="259" r:id="R66c3d2955fd24e41"/>
    <p:sldId xmlns:r="http://schemas.openxmlformats.org/officeDocument/2006/relationships" id="260" r:id="R56b1b68293bf4742"/>
    <p:sldId xmlns:r="http://schemas.openxmlformats.org/officeDocument/2006/relationships" id="261" r:id="R20373f9eb3304b3b"/>
    <p:sldId xmlns:r="http://schemas.openxmlformats.org/officeDocument/2006/relationships" id="262" r:id="R95375f17dfa4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087d2f2064b2a" /><Relationship Type="http://schemas.openxmlformats.org/officeDocument/2006/relationships/slide" Target="/ppt/slides/slide1.xml" Id="R945b1d0c5eb147a8" /><Relationship Type="http://schemas.openxmlformats.org/officeDocument/2006/relationships/slide" Target="/ppt/slides/slide2.xml" Id="Rcd05eda991b44767" /><Relationship Type="http://schemas.openxmlformats.org/officeDocument/2006/relationships/slide" Target="/ppt/slides/slide3.xml" Id="R00adf72817274659" /><Relationship Type="http://schemas.openxmlformats.org/officeDocument/2006/relationships/slide" Target="/ppt/slides/slide4.xml" Id="R66c3d2955fd24e41" /><Relationship Type="http://schemas.openxmlformats.org/officeDocument/2006/relationships/slide" Target="/ppt/slides/slide5.xml" Id="R56b1b68293bf4742" /><Relationship Type="http://schemas.openxmlformats.org/officeDocument/2006/relationships/slide" Target="/ppt/slides/slide6.xml" Id="R20373f9eb3304b3b" /><Relationship Type="http://schemas.openxmlformats.org/officeDocument/2006/relationships/slide" Target="/ppt/slides/slide7.xml" Id="R95375f17dfa4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42350eb2446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cfb405e004152" /><Relationship Type="http://schemas.openxmlformats.org/officeDocument/2006/relationships/theme" Target="/ppt/slideMasters/theme/theme1.xml" Id="Rb10b513ef061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0cfb405e0041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58cb0708645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2d7999c9741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7c864b11246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0afa6a4fc42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3c49b77ec4a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4395197a94b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68ebbcec743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VÅGSMYRA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VÅGSMYRA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VÅGSMYRA EIENDOM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VÅGSMYRA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VÅGSMYRA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VÅGSMYRA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274 481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4 581 517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VÅGSMYRA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 VEGARD LØKKEN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IDEN KRISTINA RIIS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VÅGSMYRA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Boganesveien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914 980 917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VÅGSMYRA EIENDOM AS</a:t>
            </a:r>
          </a:p>
        </p:txBody>
      </p:sp>
    </p:spTree>
  </p:cSld>
  <p:clrMapOvr>
    <a:masterClrMapping xmlns:a="http://schemas.openxmlformats.org/drawingml/2006/main"/>
  </p:clrMapOvr>
</p:sld>
</file>