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4f442aa76248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e40c9e79bb4ac0"/>
  </p:sldMasterIdLst>
  <p:sldIdLst>
    <p:sldId xmlns:r="http://schemas.openxmlformats.org/officeDocument/2006/relationships" id="256" r:id="R07654eabd06b4cb4"/>
    <p:sldId xmlns:r="http://schemas.openxmlformats.org/officeDocument/2006/relationships" id="257" r:id="Rfeaecd5c31974f5f"/>
    <p:sldId xmlns:r="http://schemas.openxmlformats.org/officeDocument/2006/relationships" id="258" r:id="R4905bd58f6954e4f"/>
    <p:sldId xmlns:r="http://schemas.openxmlformats.org/officeDocument/2006/relationships" id="259" r:id="Rd305aff76c9843be"/>
    <p:sldId xmlns:r="http://schemas.openxmlformats.org/officeDocument/2006/relationships" id="260" r:id="Raf427db7b0e746d5"/>
    <p:sldId xmlns:r="http://schemas.openxmlformats.org/officeDocument/2006/relationships" id="261" r:id="R250572562d2246da"/>
    <p:sldId xmlns:r="http://schemas.openxmlformats.org/officeDocument/2006/relationships" id="262" r:id="R4099753e44e54c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40c9e79bb4ac0" /><Relationship Type="http://schemas.openxmlformats.org/officeDocument/2006/relationships/slide" Target="/ppt/slides/slide1.xml" Id="R07654eabd06b4cb4" /><Relationship Type="http://schemas.openxmlformats.org/officeDocument/2006/relationships/slide" Target="/ppt/slides/slide2.xml" Id="Rfeaecd5c31974f5f" /><Relationship Type="http://schemas.openxmlformats.org/officeDocument/2006/relationships/slide" Target="/ppt/slides/slide3.xml" Id="R4905bd58f6954e4f" /><Relationship Type="http://schemas.openxmlformats.org/officeDocument/2006/relationships/slide" Target="/ppt/slides/slide4.xml" Id="Rd305aff76c9843be" /><Relationship Type="http://schemas.openxmlformats.org/officeDocument/2006/relationships/slide" Target="/ppt/slides/slide5.xml" Id="Raf427db7b0e746d5" /><Relationship Type="http://schemas.openxmlformats.org/officeDocument/2006/relationships/slide" Target="/ppt/slides/slide6.xml" Id="R250572562d2246da" /><Relationship Type="http://schemas.openxmlformats.org/officeDocument/2006/relationships/slide" Target="/ppt/slides/slide7.xml" Id="R4099753e44e54c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005bc048749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b68f7a30b4ad1" /><Relationship Type="http://schemas.openxmlformats.org/officeDocument/2006/relationships/theme" Target="/ppt/slideMasters/theme/theme1.xml" Id="Re9fe7e2571a84e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5b68f7a30b4a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c95f6c31f40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e454c269743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c58f7759a4a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0d0bd2c6548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13802454741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05604e0a349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3327aebe34c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MOGEN EIENDOM MILAND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MOGEN EIENDOM MILAND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MOGEN EIENDOM MILAND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MOGEN EIENDOM MILAND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MOGEN EIENDOM MILAND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MOGEN EIENDOM MILAND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3 712 828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−483 301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−485 065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−175 386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7 943 949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MOGEN EIENDOM MILAND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RUNAR BAKKEN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MOGEN EIENDOM MILAND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Ørvella øst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3677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914 980 429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MOGEN EIENDOM MILAND AS</a:t>
            </a:r>
          </a:p>
        </p:txBody>
      </p:sp>
    </p:spTree>
  </p:cSld>
  <p:clrMapOvr>
    <a:masterClrMapping xmlns:a="http://schemas.openxmlformats.org/drawingml/2006/main"/>
  </p:clrMapOvr>
</p:sld>
</file>