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cdcb5eed6247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426a9af0b4946d5"/>
  </p:sldMasterIdLst>
  <p:sldIdLst>
    <p:sldId xmlns:r="http://schemas.openxmlformats.org/officeDocument/2006/relationships" id="256" r:id="Re4cc812a3d9d43ba"/>
    <p:sldId xmlns:r="http://schemas.openxmlformats.org/officeDocument/2006/relationships" id="257" r:id="R17e3e09a6d5c4bae"/>
    <p:sldId xmlns:r="http://schemas.openxmlformats.org/officeDocument/2006/relationships" id="258" r:id="R0e8e34f98cb54291"/>
    <p:sldId xmlns:r="http://schemas.openxmlformats.org/officeDocument/2006/relationships" id="259" r:id="R1468320fa35a4ec2"/>
    <p:sldId xmlns:r="http://schemas.openxmlformats.org/officeDocument/2006/relationships" id="260" r:id="R33f9d13e221147ba"/>
    <p:sldId xmlns:r="http://schemas.openxmlformats.org/officeDocument/2006/relationships" id="261" r:id="R946676dcdb544002"/>
    <p:sldId xmlns:r="http://schemas.openxmlformats.org/officeDocument/2006/relationships" id="262" r:id="Rb65d881338884a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26a9af0b4946d5" /><Relationship Type="http://schemas.openxmlformats.org/officeDocument/2006/relationships/slide" Target="/ppt/slides/slide1.xml" Id="Re4cc812a3d9d43ba" /><Relationship Type="http://schemas.openxmlformats.org/officeDocument/2006/relationships/slide" Target="/ppt/slides/slide2.xml" Id="R17e3e09a6d5c4bae" /><Relationship Type="http://schemas.openxmlformats.org/officeDocument/2006/relationships/slide" Target="/ppt/slides/slide3.xml" Id="R0e8e34f98cb54291" /><Relationship Type="http://schemas.openxmlformats.org/officeDocument/2006/relationships/slide" Target="/ppt/slides/slide4.xml" Id="R1468320fa35a4ec2" /><Relationship Type="http://schemas.openxmlformats.org/officeDocument/2006/relationships/slide" Target="/ppt/slides/slide5.xml" Id="R33f9d13e221147ba" /><Relationship Type="http://schemas.openxmlformats.org/officeDocument/2006/relationships/slide" Target="/ppt/slides/slide6.xml" Id="R946676dcdb544002" /><Relationship Type="http://schemas.openxmlformats.org/officeDocument/2006/relationships/slide" Target="/ppt/slides/slide7.xml" Id="Rb65d881338884a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6a8206ac5f4e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d3a45a20144ede" /><Relationship Type="http://schemas.openxmlformats.org/officeDocument/2006/relationships/theme" Target="/ppt/slideMasters/theme/theme1.xml" Id="R7d7c1da0355c4d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d3a45a20144e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ad38f2acb44e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123eb835274d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9780f0f4864a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446250ad9d49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df944bbbd346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c2b7005bda4f3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c139bae98f4c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SØR MINIBUSS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 MINIBUSS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 MINIBUSS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 MINIBUSS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 MINIBUSS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 MINIBUSS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236 015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99 557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68 426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5 697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440 497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 MINIBUSS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SØRENSEN FRODE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 MINIBUSS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914 974 356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 MINIBUSS AS</a:t>
            </a:r>
          </a:p>
        </p:txBody>
      </p:sp>
    </p:spTree>
  </p:cSld>
  <p:clrMapOvr>
    <a:masterClrMapping xmlns:a="http://schemas.openxmlformats.org/drawingml/2006/main"/>
  </p:clrMapOvr>
</p:sld>
</file>