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aabca98ba345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f4e84c552a418f"/>
  </p:sldMasterIdLst>
  <p:sldIdLst>
    <p:sldId xmlns:r="http://schemas.openxmlformats.org/officeDocument/2006/relationships" id="256" r:id="R25c8d9b330504247"/>
    <p:sldId xmlns:r="http://schemas.openxmlformats.org/officeDocument/2006/relationships" id="257" r:id="R6931697656434041"/>
    <p:sldId xmlns:r="http://schemas.openxmlformats.org/officeDocument/2006/relationships" id="258" r:id="R28d8cf9a4dd94690"/>
    <p:sldId xmlns:r="http://schemas.openxmlformats.org/officeDocument/2006/relationships" id="259" r:id="R46a3f5ff590546c6"/>
    <p:sldId xmlns:r="http://schemas.openxmlformats.org/officeDocument/2006/relationships" id="260" r:id="R3febc298aec24dd9"/>
    <p:sldId xmlns:r="http://schemas.openxmlformats.org/officeDocument/2006/relationships" id="261" r:id="R48e30fa63ca740b8"/>
    <p:sldId xmlns:r="http://schemas.openxmlformats.org/officeDocument/2006/relationships" id="262" r:id="Rf086de274f5c49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f4e84c552a418f" /><Relationship Type="http://schemas.openxmlformats.org/officeDocument/2006/relationships/slide" Target="/ppt/slides/slide1.xml" Id="R25c8d9b330504247" /><Relationship Type="http://schemas.openxmlformats.org/officeDocument/2006/relationships/slide" Target="/ppt/slides/slide2.xml" Id="R6931697656434041" /><Relationship Type="http://schemas.openxmlformats.org/officeDocument/2006/relationships/slide" Target="/ppt/slides/slide3.xml" Id="R28d8cf9a4dd94690" /><Relationship Type="http://schemas.openxmlformats.org/officeDocument/2006/relationships/slide" Target="/ppt/slides/slide4.xml" Id="R46a3f5ff590546c6" /><Relationship Type="http://schemas.openxmlformats.org/officeDocument/2006/relationships/slide" Target="/ppt/slides/slide5.xml" Id="R3febc298aec24dd9" /><Relationship Type="http://schemas.openxmlformats.org/officeDocument/2006/relationships/slide" Target="/ppt/slides/slide6.xml" Id="R48e30fa63ca740b8" /><Relationship Type="http://schemas.openxmlformats.org/officeDocument/2006/relationships/slide" Target="/ppt/slides/slide7.xml" Id="Rf086de274f5c49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2f53cfbeb245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4d4dde1bf4dc5" /><Relationship Type="http://schemas.openxmlformats.org/officeDocument/2006/relationships/theme" Target="/ppt/slideMasters/theme/theme1.xml" Id="Re832d49ff9db41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f4d4dde1bf4d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07c74c1934c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8d4ac2aef40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f21b62b074a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a7ee2377a4e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1cc1cf5a748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81b9172264b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e0962b73441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HAV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 3 AS ble etablert [år] og holder til i Barkåker.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−390 562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1 816 439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6 806 914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81 907 666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ODBA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CBG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VOC HOLDING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Wirgenes vei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3157 Barkåker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ole@sba.no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914 969 751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3 AS</a:t>
            </a:r>
          </a:p>
        </p:txBody>
      </p:sp>
    </p:spTree>
  </p:cSld>
  <p:clrMapOvr>
    <a:masterClrMapping xmlns:a="http://schemas.openxmlformats.org/drawingml/2006/main"/>
  </p:clrMapOvr>
</p:sld>
</file>