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99c70e4316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959608fa464ae7"/>
  </p:sldMasterIdLst>
  <p:sldIdLst>
    <p:sldId xmlns:r="http://schemas.openxmlformats.org/officeDocument/2006/relationships" id="256" r:id="Raa17ea03515a4738"/>
    <p:sldId xmlns:r="http://schemas.openxmlformats.org/officeDocument/2006/relationships" id="257" r:id="Rf1b11e68f5cf4218"/>
    <p:sldId xmlns:r="http://schemas.openxmlformats.org/officeDocument/2006/relationships" id="258" r:id="R8648ea39967c4a30"/>
    <p:sldId xmlns:r="http://schemas.openxmlformats.org/officeDocument/2006/relationships" id="259" r:id="Rc9d4a1c440c1416a"/>
    <p:sldId xmlns:r="http://schemas.openxmlformats.org/officeDocument/2006/relationships" id="260" r:id="R9b905b6ddcd942c3"/>
    <p:sldId xmlns:r="http://schemas.openxmlformats.org/officeDocument/2006/relationships" id="261" r:id="R20f95da58fb64804"/>
    <p:sldId xmlns:r="http://schemas.openxmlformats.org/officeDocument/2006/relationships" id="262" r:id="Ra8f9c9104ede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59608fa464ae7" /><Relationship Type="http://schemas.openxmlformats.org/officeDocument/2006/relationships/slide" Target="/ppt/slides/slide1.xml" Id="Raa17ea03515a4738" /><Relationship Type="http://schemas.openxmlformats.org/officeDocument/2006/relationships/slide" Target="/ppt/slides/slide2.xml" Id="Rf1b11e68f5cf4218" /><Relationship Type="http://schemas.openxmlformats.org/officeDocument/2006/relationships/slide" Target="/ppt/slides/slide3.xml" Id="R8648ea39967c4a30" /><Relationship Type="http://schemas.openxmlformats.org/officeDocument/2006/relationships/slide" Target="/ppt/slides/slide4.xml" Id="Rc9d4a1c440c1416a" /><Relationship Type="http://schemas.openxmlformats.org/officeDocument/2006/relationships/slide" Target="/ppt/slides/slide5.xml" Id="R9b905b6ddcd942c3" /><Relationship Type="http://schemas.openxmlformats.org/officeDocument/2006/relationships/slide" Target="/ppt/slides/slide6.xml" Id="R20f95da58fb64804" /><Relationship Type="http://schemas.openxmlformats.org/officeDocument/2006/relationships/slide" Target="/ppt/slides/slide7.xml" Id="Ra8f9c9104ede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9bc2787c5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35ff8fa44b47" /><Relationship Type="http://schemas.openxmlformats.org/officeDocument/2006/relationships/theme" Target="/ppt/slideMasters/theme/theme1.xml" Id="R0b617997e179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835ff8fa4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23096a1df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fc1204dcc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65e8c05248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793cc7463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26bf3a5b4d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981b1235848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0c4f8b5824e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 3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−475 675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3 149 760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9 956 674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86 977 028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ODBA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CBG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VOC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ole@sba.no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 3 AS</a:t>
            </a:r>
          </a:p>
        </p:txBody>
      </p:sp>
    </p:spTree>
  </p:cSld>
  <p:clrMapOvr>
    <a:masterClrMapping xmlns:a="http://schemas.openxmlformats.org/drawingml/2006/main"/>
  </p:clrMapOvr>
</p:sld>
</file>