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a1e4654bd40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4579672844135"/>
  </p:sldMasterIdLst>
  <p:sldIdLst>
    <p:sldId xmlns:r="http://schemas.openxmlformats.org/officeDocument/2006/relationships" id="256" r:id="R30397c00485546de"/>
    <p:sldId xmlns:r="http://schemas.openxmlformats.org/officeDocument/2006/relationships" id="257" r:id="R3ae75da3658e4a61"/>
    <p:sldId xmlns:r="http://schemas.openxmlformats.org/officeDocument/2006/relationships" id="258" r:id="Ra5cf245fdf524ae1"/>
    <p:sldId xmlns:r="http://schemas.openxmlformats.org/officeDocument/2006/relationships" id="259" r:id="Rfc2519a6dacd4162"/>
    <p:sldId xmlns:r="http://schemas.openxmlformats.org/officeDocument/2006/relationships" id="260" r:id="R0c0a1229c5a34ec3"/>
    <p:sldId xmlns:r="http://schemas.openxmlformats.org/officeDocument/2006/relationships" id="261" r:id="R7d82dc59c82e4504"/>
    <p:sldId xmlns:r="http://schemas.openxmlformats.org/officeDocument/2006/relationships" id="262" r:id="R3b6abaae7fd1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4579672844135" /><Relationship Type="http://schemas.openxmlformats.org/officeDocument/2006/relationships/slide" Target="/ppt/slides/slide1.xml" Id="R30397c00485546de" /><Relationship Type="http://schemas.openxmlformats.org/officeDocument/2006/relationships/slide" Target="/ppt/slides/slide2.xml" Id="R3ae75da3658e4a61" /><Relationship Type="http://schemas.openxmlformats.org/officeDocument/2006/relationships/slide" Target="/ppt/slides/slide3.xml" Id="Ra5cf245fdf524ae1" /><Relationship Type="http://schemas.openxmlformats.org/officeDocument/2006/relationships/slide" Target="/ppt/slides/slide4.xml" Id="Rfc2519a6dacd4162" /><Relationship Type="http://schemas.openxmlformats.org/officeDocument/2006/relationships/slide" Target="/ppt/slides/slide5.xml" Id="R0c0a1229c5a34ec3" /><Relationship Type="http://schemas.openxmlformats.org/officeDocument/2006/relationships/slide" Target="/ppt/slides/slide6.xml" Id="R7d82dc59c82e4504" /><Relationship Type="http://schemas.openxmlformats.org/officeDocument/2006/relationships/slide" Target="/ppt/slides/slide7.xml" Id="R3b6abaae7fd1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56448888e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1c35efc114860" /><Relationship Type="http://schemas.openxmlformats.org/officeDocument/2006/relationships/theme" Target="/ppt/slideMasters/theme/theme1.xml" Id="R478e33e20140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1c35efc11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ed12f2f40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0aba9b31e42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1f2974e61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c684e794f48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44a0f39c7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a1edfc3f54d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ace3c71b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CF FØNIX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CF FØNIX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379 885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1 075 255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OXFORD EMILY KALLERUD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Storgate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914 968 577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FØNIX AS</a:t>
            </a:r>
          </a:p>
        </p:txBody>
      </p:sp>
    </p:spTree>
  </p:cSld>
  <p:clrMapOvr>
    <a:masterClrMapping xmlns:a="http://schemas.openxmlformats.org/drawingml/2006/main"/>
  </p:clrMapOvr>
</p:sld>
</file>