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08e43ce5f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6b9acbf9c4586"/>
  </p:sldMasterIdLst>
  <p:sldIdLst>
    <p:sldId xmlns:r="http://schemas.openxmlformats.org/officeDocument/2006/relationships" id="256" r:id="Re0b162814cd04225"/>
    <p:sldId xmlns:r="http://schemas.openxmlformats.org/officeDocument/2006/relationships" id="257" r:id="R9d71a7de5689449c"/>
    <p:sldId xmlns:r="http://schemas.openxmlformats.org/officeDocument/2006/relationships" id="258" r:id="R90c40b86b5dc4b8e"/>
    <p:sldId xmlns:r="http://schemas.openxmlformats.org/officeDocument/2006/relationships" id="259" r:id="R2639b408206d406c"/>
    <p:sldId xmlns:r="http://schemas.openxmlformats.org/officeDocument/2006/relationships" id="260" r:id="Rebb4ab78cd2a42e1"/>
    <p:sldId xmlns:r="http://schemas.openxmlformats.org/officeDocument/2006/relationships" id="261" r:id="R8dd09d3f1369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6b9acbf9c4586" /><Relationship Type="http://schemas.openxmlformats.org/officeDocument/2006/relationships/slide" Target="/ppt/slides/slide1.xml" Id="Re0b162814cd04225" /><Relationship Type="http://schemas.openxmlformats.org/officeDocument/2006/relationships/slide" Target="/ppt/slides/slide2.xml" Id="R9d71a7de5689449c" /><Relationship Type="http://schemas.openxmlformats.org/officeDocument/2006/relationships/slide" Target="/ppt/slides/slide3.xml" Id="R90c40b86b5dc4b8e" /><Relationship Type="http://schemas.openxmlformats.org/officeDocument/2006/relationships/slide" Target="/ppt/slides/slide4.xml" Id="R2639b408206d406c" /><Relationship Type="http://schemas.openxmlformats.org/officeDocument/2006/relationships/slide" Target="/ppt/slides/slide5.xml" Id="Rebb4ab78cd2a42e1" /><Relationship Type="http://schemas.openxmlformats.org/officeDocument/2006/relationships/slide" Target="/ppt/slides/slide6.xml" Id="R8dd09d3f1369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930e99d80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bc1507904944" /><Relationship Type="http://schemas.openxmlformats.org/officeDocument/2006/relationships/theme" Target="/ppt/slideMasters/theme/theme1.xml" Id="Rc314195f5ae8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ebc150790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63420409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78d43da5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6378afc8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dbcb7931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3964e092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f397339b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ROSENDAL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 UTBYGGING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2 550 731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