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8ebf7fb0cb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ae4df8728d40b3"/>
  </p:sldMasterIdLst>
  <p:sldIdLst>
    <p:sldId xmlns:r="http://schemas.openxmlformats.org/officeDocument/2006/relationships" id="256" r:id="Rcdbe8c8a2a1e4415"/>
    <p:sldId xmlns:r="http://schemas.openxmlformats.org/officeDocument/2006/relationships" id="257" r:id="R593b81e7488449e0"/>
    <p:sldId xmlns:r="http://schemas.openxmlformats.org/officeDocument/2006/relationships" id="258" r:id="R8c89cc792d234f1c"/>
    <p:sldId xmlns:r="http://schemas.openxmlformats.org/officeDocument/2006/relationships" id="259" r:id="R332d54f6aee4485e"/>
    <p:sldId xmlns:r="http://schemas.openxmlformats.org/officeDocument/2006/relationships" id="260" r:id="Ra6592543276c4e4f"/>
    <p:sldId xmlns:r="http://schemas.openxmlformats.org/officeDocument/2006/relationships" id="261" r:id="Rb0316fa32f0b40b8"/>
    <p:sldId xmlns:r="http://schemas.openxmlformats.org/officeDocument/2006/relationships" id="262" r:id="R1bad953ee3a84d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e4df8728d40b3" /><Relationship Type="http://schemas.openxmlformats.org/officeDocument/2006/relationships/slide" Target="/ppt/slides/slide1.xml" Id="Rcdbe8c8a2a1e4415" /><Relationship Type="http://schemas.openxmlformats.org/officeDocument/2006/relationships/slide" Target="/ppt/slides/slide2.xml" Id="R593b81e7488449e0" /><Relationship Type="http://schemas.openxmlformats.org/officeDocument/2006/relationships/slide" Target="/ppt/slides/slide3.xml" Id="R8c89cc792d234f1c" /><Relationship Type="http://schemas.openxmlformats.org/officeDocument/2006/relationships/slide" Target="/ppt/slides/slide4.xml" Id="R332d54f6aee4485e" /><Relationship Type="http://schemas.openxmlformats.org/officeDocument/2006/relationships/slide" Target="/ppt/slides/slide5.xml" Id="Ra6592543276c4e4f" /><Relationship Type="http://schemas.openxmlformats.org/officeDocument/2006/relationships/slide" Target="/ppt/slides/slide6.xml" Id="Rb0316fa32f0b40b8" /><Relationship Type="http://schemas.openxmlformats.org/officeDocument/2006/relationships/slide" Target="/ppt/slides/slide7.xml" Id="R1bad953ee3a84d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46dabdd3343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d61e3fef74574" /><Relationship Type="http://schemas.openxmlformats.org/officeDocument/2006/relationships/theme" Target="/ppt/slideMasters/theme/theme1.xml" Id="Rdf611533202e48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d61e3fef7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62a862cbf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fec4d44c74b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0cbceed86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b35c03c744b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6d5c3d7ff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08cd62fc840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8d3482e5340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HIGH TECH PANELS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TECH PANELS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HIGH TECH PANELS NORWAY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TECH PANELS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TECH PANELS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TECH PANELS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282 116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TECH PANELS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RKF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TECH PANELS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914 965 608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TECH PANELS NORWAY AS</a:t>
            </a:r>
          </a:p>
        </p:txBody>
      </p:sp>
    </p:spTree>
  </p:cSld>
  <p:clrMapOvr>
    <a:masterClrMapping xmlns:a="http://schemas.openxmlformats.org/drawingml/2006/main"/>
  </p:clrMapOvr>
</p:sld>
</file>