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e4b6352434e436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498f003d6c04364"/>
  </p:sldMasterIdLst>
  <p:sldIdLst>
    <p:sldId xmlns:r="http://schemas.openxmlformats.org/officeDocument/2006/relationships" id="256" r:id="R925bb8854b214ea1"/>
    <p:sldId xmlns:r="http://schemas.openxmlformats.org/officeDocument/2006/relationships" id="257" r:id="Rf6a20c8c495d4973"/>
    <p:sldId xmlns:r="http://schemas.openxmlformats.org/officeDocument/2006/relationships" id="258" r:id="R12f9720ec7174d78"/>
    <p:sldId xmlns:r="http://schemas.openxmlformats.org/officeDocument/2006/relationships" id="259" r:id="R9133bfd90f2b4d11"/>
    <p:sldId xmlns:r="http://schemas.openxmlformats.org/officeDocument/2006/relationships" id="260" r:id="Rdac52d76eff044cb"/>
    <p:sldId xmlns:r="http://schemas.openxmlformats.org/officeDocument/2006/relationships" id="261" r:id="Rc83a0bdf41044930"/>
    <p:sldId xmlns:r="http://schemas.openxmlformats.org/officeDocument/2006/relationships" id="262" r:id="Rad103340f83a4c0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498f003d6c04364" /><Relationship Type="http://schemas.openxmlformats.org/officeDocument/2006/relationships/slide" Target="/ppt/slides/slide1.xml" Id="R925bb8854b214ea1" /><Relationship Type="http://schemas.openxmlformats.org/officeDocument/2006/relationships/slide" Target="/ppt/slides/slide2.xml" Id="Rf6a20c8c495d4973" /><Relationship Type="http://schemas.openxmlformats.org/officeDocument/2006/relationships/slide" Target="/ppt/slides/slide3.xml" Id="R12f9720ec7174d78" /><Relationship Type="http://schemas.openxmlformats.org/officeDocument/2006/relationships/slide" Target="/ppt/slides/slide4.xml" Id="R9133bfd90f2b4d11" /><Relationship Type="http://schemas.openxmlformats.org/officeDocument/2006/relationships/slide" Target="/ppt/slides/slide5.xml" Id="Rdac52d76eff044cb" /><Relationship Type="http://schemas.openxmlformats.org/officeDocument/2006/relationships/slide" Target="/ppt/slides/slide6.xml" Id="Rc83a0bdf41044930" /><Relationship Type="http://schemas.openxmlformats.org/officeDocument/2006/relationships/slide" Target="/ppt/slides/slide7.xml" Id="Rad103340f83a4c0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97e311435d342d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c745a0f0084e80" /><Relationship Type="http://schemas.openxmlformats.org/officeDocument/2006/relationships/theme" Target="/ppt/slideMasters/theme/theme1.xml" Id="Rc67fe142ea734d6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4c745a0f0084e8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ad8943175f4b6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f075b819824f7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f938f34d2547a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fc06930b0949e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493cc74a674f2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a895974a3746b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cfafdb2317453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SØDERLIND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SØDERLIND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SØDERLIND INVEST AS ble etablert [år] og holder til i Vikersund.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SØDERLIND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SØDERLIND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SØDERLIND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55 000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32 831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−1 666 935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2 199 379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4 379 379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SØDERLIND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SØDERLIND LARS-PETER H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SØDERLIND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Torsbyveien 174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3370 Vikersund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914 964 849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SØDERLIND INVEST AS</a:t>
            </a:r>
          </a:p>
        </p:txBody>
      </p:sp>
    </p:spTree>
  </p:cSld>
  <p:clrMapOvr>
    <a:masterClrMapping xmlns:a="http://schemas.openxmlformats.org/drawingml/2006/main"/>
  </p:clrMapOvr>
</p:sld>
</file>