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99fc6ec02242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743794c7964af3"/>
  </p:sldMasterIdLst>
  <p:sldIdLst>
    <p:sldId xmlns:r="http://schemas.openxmlformats.org/officeDocument/2006/relationships" id="256" r:id="Rfa602332c5734713"/>
    <p:sldId xmlns:r="http://schemas.openxmlformats.org/officeDocument/2006/relationships" id="257" r:id="Rc93ff077f1b24e1f"/>
    <p:sldId xmlns:r="http://schemas.openxmlformats.org/officeDocument/2006/relationships" id="258" r:id="Raad7530689be4989"/>
    <p:sldId xmlns:r="http://schemas.openxmlformats.org/officeDocument/2006/relationships" id="259" r:id="Rcd2ebfad8cfc4b55"/>
    <p:sldId xmlns:r="http://schemas.openxmlformats.org/officeDocument/2006/relationships" id="260" r:id="Rc178d7f369dd4519"/>
    <p:sldId xmlns:r="http://schemas.openxmlformats.org/officeDocument/2006/relationships" id="261" r:id="R36684b0288e34ed2"/>
    <p:sldId xmlns:r="http://schemas.openxmlformats.org/officeDocument/2006/relationships" id="262" r:id="Re5c28b5416274b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743794c7964af3" /><Relationship Type="http://schemas.openxmlformats.org/officeDocument/2006/relationships/slide" Target="/ppt/slides/slide1.xml" Id="Rfa602332c5734713" /><Relationship Type="http://schemas.openxmlformats.org/officeDocument/2006/relationships/slide" Target="/ppt/slides/slide2.xml" Id="Rc93ff077f1b24e1f" /><Relationship Type="http://schemas.openxmlformats.org/officeDocument/2006/relationships/slide" Target="/ppt/slides/slide3.xml" Id="Raad7530689be4989" /><Relationship Type="http://schemas.openxmlformats.org/officeDocument/2006/relationships/slide" Target="/ppt/slides/slide4.xml" Id="Rcd2ebfad8cfc4b55" /><Relationship Type="http://schemas.openxmlformats.org/officeDocument/2006/relationships/slide" Target="/ppt/slides/slide5.xml" Id="Rc178d7f369dd4519" /><Relationship Type="http://schemas.openxmlformats.org/officeDocument/2006/relationships/slide" Target="/ppt/slides/slide6.xml" Id="R36684b0288e34ed2" /><Relationship Type="http://schemas.openxmlformats.org/officeDocument/2006/relationships/slide" Target="/ppt/slides/slide7.xml" Id="Re5c28b5416274b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9f2b23950141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4bb733ce54e2c" /><Relationship Type="http://schemas.openxmlformats.org/officeDocument/2006/relationships/theme" Target="/ppt/slideMasters/theme/theme1.xml" Id="R5f8afa8903f34c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64bb733ce54e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867f5324c4e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7209ce1a24a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330e29b334d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95ca3fa1d4e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c2987e61741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9e5cc4e0a48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e88fabd3240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SØDERLIND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SØDERLIND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SØDERLIND INVEST AS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SØDERLIND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SØDERLIND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SØDERLIND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−1 666 935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2 199 379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4 379 379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SØDERLIND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LARS-PETER HENRY SØDERLIND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SØDERLIND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Torsbyveien 174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914 964 849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SØDERLIND INVEST AS</a:t>
            </a:r>
          </a:p>
        </p:txBody>
      </p:sp>
    </p:spTree>
  </p:cSld>
  <p:clrMapOvr>
    <a:masterClrMapping xmlns:a="http://schemas.openxmlformats.org/drawingml/2006/main"/>
  </p:clrMapOvr>
</p:sld>
</file>