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a60f682a58546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55a32a863f4396"/>
  </p:sldMasterIdLst>
  <p:sldIdLst>
    <p:sldId xmlns:r="http://schemas.openxmlformats.org/officeDocument/2006/relationships" id="256" r:id="R5b0dedfa78e94c5c"/>
    <p:sldId xmlns:r="http://schemas.openxmlformats.org/officeDocument/2006/relationships" id="257" r:id="R8b110db2b2b84021"/>
    <p:sldId xmlns:r="http://schemas.openxmlformats.org/officeDocument/2006/relationships" id="258" r:id="R32958ee9bcc74105"/>
    <p:sldId xmlns:r="http://schemas.openxmlformats.org/officeDocument/2006/relationships" id="259" r:id="Rc1cb451a0bfe4185"/>
    <p:sldId xmlns:r="http://schemas.openxmlformats.org/officeDocument/2006/relationships" id="260" r:id="R0875d7b660f447a8"/>
    <p:sldId xmlns:r="http://schemas.openxmlformats.org/officeDocument/2006/relationships" id="261" r:id="Rc32227c2e35146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55a32a863f4396" /><Relationship Type="http://schemas.openxmlformats.org/officeDocument/2006/relationships/slide" Target="/ppt/slides/slide1.xml" Id="R5b0dedfa78e94c5c" /><Relationship Type="http://schemas.openxmlformats.org/officeDocument/2006/relationships/slide" Target="/ppt/slides/slide2.xml" Id="R8b110db2b2b84021" /><Relationship Type="http://schemas.openxmlformats.org/officeDocument/2006/relationships/slide" Target="/ppt/slides/slide3.xml" Id="R32958ee9bcc74105" /><Relationship Type="http://schemas.openxmlformats.org/officeDocument/2006/relationships/slide" Target="/ppt/slides/slide4.xml" Id="Rc1cb451a0bfe4185" /><Relationship Type="http://schemas.openxmlformats.org/officeDocument/2006/relationships/slide" Target="/ppt/slides/slide5.xml" Id="R0875d7b660f447a8" /><Relationship Type="http://schemas.openxmlformats.org/officeDocument/2006/relationships/slide" Target="/ppt/slides/slide6.xml" Id="Rc32227c2e35146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029a54758843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3c5134c6474335" /><Relationship Type="http://schemas.openxmlformats.org/officeDocument/2006/relationships/theme" Target="/ppt/slideMasters/theme/theme1.xml" Id="Ra1dc77225b9e4c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3c5134c64743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cfe332c8cf41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58d9c1a9c349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67cf8c3e304b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a41490707642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8b9e82cd4948f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741d72271a4b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FOLLALAGA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FOLLALAGA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FOLLALAGA AS ble etablert [år] og holder til i Follafoss.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FOLLALAGA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FOLLALAGA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FOLLALAGA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282 256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30 254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36 702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324 495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324 495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FOLLALAGA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Karl-Chr Aag, Høgkamvegen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7796 Follafoss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kca@salmar.no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914 960 665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FOLLALAGA AS</a:t>
            </a:r>
          </a:p>
        </p:txBody>
      </p:sp>
    </p:spTree>
  </p:cSld>
  <p:clrMapOvr>
    <a:masterClrMapping xmlns:a="http://schemas.openxmlformats.org/drawingml/2006/main"/>
  </p:clrMapOvr>
</p:sld>
</file>