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9b5064378b4a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1c734210a0463a"/>
  </p:sldMasterIdLst>
  <p:sldIdLst>
    <p:sldId xmlns:r="http://schemas.openxmlformats.org/officeDocument/2006/relationships" id="256" r:id="R58d8b750307941ff"/>
    <p:sldId xmlns:r="http://schemas.openxmlformats.org/officeDocument/2006/relationships" id="257" r:id="R713cb1b2c9094627"/>
    <p:sldId xmlns:r="http://schemas.openxmlformats.org/officeDocument/2006/relationships" id="258" r:id="Rf322e4017a004438"/>
    <p:sldId xmlns:r="http://schemas.openxmlformats.org/officeDocument/2006/relationships" id="259" r:id="R82959beb4602495e"/>
    <p:sldId xmlns:r="http://schemas.openxmlformats.org/officeDocument/2006/relationships" id="260" r:id="Rbf2bf61bff7e40c1"/>
    <p:sldId xmlns:r="http://schemas.openxmlformats.org/officeDocument/2006/relationships" id="261" r:id="R94a434d0188047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1c734210a0463a" /><Relationship Type="http://schemas.openxmlformats.org/officeDocument/2006/relationships/slide" Target="/ppt/slides/slide1.xml" Id="R58d8b750307941ff" /><Relationship Type="http://schemas.openxmlformats.org/officeDocument/2006/relationships/slide" Target="/ppt/slides/slide2.xml" Id="R713cb1b2c9094627" /><Relationship Type="http://schemas.openxmlformats.org/officeDocument/2006/relationships/slide" Target="/ppt/slides/slide3.xml" Id="Rf322e4017a004438" /><Relationship Type="http://schemas.openxmlformats.org/officeDocument/2006/relationships/slide" Target="/ppt/slides/slide4.xml" Id="R82959beb4602495e" /><Relationship Type="http://schemas.openxmlformats.org/officeDocument/2006/relationships/slide" Target="/ppt/slides/slide5.xml" Id="Rbf2bf61bff7e40c1" /><Relationship Type="http://schemas.openxmlformats.org/officeDocument/2006/relationships/slide" Target="/ppt/slides/slide6.xml" Id="R94a434d0188047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2e4471445246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54faa866c47d9" /><Relationship Type="http://schemas.openxmlformats.org/officeDocument/2006/relationships/theme" Target="/ppt/slideMasters/theme/theme1.xml" Id="Ra22242e2519a4e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a54faa866c47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591e0f31644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75d6f9f394e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dc87aec8d40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bd6c8a907d4e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6ed67018045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f2f0ed08548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HALLANGEN BYGG &amp;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HALLANGEN BYGG &amp;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HALLANGEN BYGG &amp; EIENDOM AS ble etablert [år] og holder til i Båstad.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HALLANGEN BYGG &amp;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HALLANGEN BYGG &amp;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HALLANGEN BYGG &amp;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HALLANGEN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HESTENGEN HALLANGEN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HALLANGEN BYGG &amp;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Sentvetveien 137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1866 Båstad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914 949 874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HALLANGEN BYGG &amp; EIENDOM AS</a:t>
            </a:r>
          </a:p>
        </p:txBody>
      </p:sp>
    </p:spTree>
  </p:cSld>
  <p:clrMapOvr>
    <a:masterClrMapping xmlns:a="http://schemas.openxmlformats.org/drawingml/2006/main"/>
  </p:clrMapOvr>
</p:sld>
</file>