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5539850b84b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2cb483a06d464b"/>
  </p:sldMasterIdLst>
  <p:sldIdLst>
    <p:sldId xmlns:r="http://schemas.openxmlformats.org/officeDocument/2006/relationships" id="256" r:id="R3cae0bacd89d4f34"/>
    <p:sldId xmlns:r="http://schemas.openxmlformats.org/officeDocument/2006/relationships" id="257" r:id="Rdeba7b3748574f63"/>
    <p:sldId xmlns:r="http://schemas.openxmlformats.org/officeDocument/2006/relationships" id="258" r:id="Rf34f957c8f7e4343"/>
    <p:sldId xmlns:r="http://schemas.openxmlformats.org/officeDocument/2006/relationships" id="259" r:id="Ra148ba5163bf496c"/>
    <p:sldId xmlns:r="http://schemas.openxmlformats.org/officeDocument/2006/relationships" id="260" r:id="Rda9fe359880c4c52"/>
    <p:sldId xmlns:r="http://schemas.openxmlformats.org/officeDocument/2006/relationships" id="261" r:id="R76d2a483942e43e1"/>
    <p:sldId xmlns:r="http://schemas.openxmlformats.org/officeDocument/2006/relationships" id="262" r:id="Rfc511b93813d40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cb483a06d464b" /><Relationship Type="http://schemas.openxmlformats.org/officeDocument/2006/relationships/slide" Target="/ppt/slides/slide1.xml" Id="R3cae0bacd89d4f34" /><Relationship Type="http://schemas.openxmlformats.org/officeDocument/2006/relationships/slide" Target="/ppt/slides/slide2.xml" Id="Rdeba7b3748574f63" /><Relationship Type="http://schemas.openxmlformats.org/officeDocument/2006/relationships/slide" Target="/ppt/slides/slide3.xml" Id="Rf34f957c8f7e4343" /><Relationship Type="http://schemas.openxmlformats.org/officeDocument/2006/relationships/slide" Target="/ppt/slides/slide4.xml" Id="Ra148ba5163bf496c" /><Relationship Type="http://schemas.openxmlformats.org/officeDocument/2006/relationships/slide" Target="/ppt/slides/slide5.xml" Id="Rda9fe359880c4c52" /><Relationship Type="http://schemas.openxmlformats.org/officeDocument/2006/relationships/slide" Target="/ppt/slides/slide6.xml" Id="R76d2a483942e43e1" /><Relationship Type="http://schemas.openxmlformats.org/officeDocument/2006/relationships/slide" Target="/ppt/slides/slide7.xml" Id="Rfc511b93813d40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50c36a1ee4d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bc56c355c4385" /><Relationship Type="http://schemas.openxmlformats.org/officeDocument/2006/relationships/theme" Target="/ppt/slideMasters/theme/theme1.xml" Id="Rd6d80f0738524e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bc56c355c43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e490226fe48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e6c2f46d94b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62d939e0049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457c59a0c46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1a9dced6046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066e2697a48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0bfe5e28a40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FRED. OLSEN INSURANCE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INSURANCE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 INSURANCE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INSURANCE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INSURANCE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INSURANCE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11 844 457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326 735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852 145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22 178 271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INSURANCE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BONHEUR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INSURANCE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34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914 945 356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FRED. OLSEN INSURANCE SERVICES AS</a:t>
            </a:r>
          </a:p>
        </p:txBody>
      </p:sp>
    </p:spTree>
  </p:cSld>
  <p:clrMapOvr>
    <a:masterClrMapping xmlns:a="http://schemas.openxmlformats.org/drawingml/2006/main"/>
  </p:clrMapOvr>
</p:sld>
</file>