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96f5f9169846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c349c6123341c3"/>
  </p:sldMasterIdLst>
  <p:sldIdLst>
    <p:sldId xmlns:r="http://schemas.openxmlformats.org/officeDocument/2006/relationships" id="256" r:id="Rb87f143a4dba4144"/>
    <p:sldId xmlns:r="http://schemas.openxmlformats.org/officeDocument/2006/relationships" id="257" r:id="Re92418e4caee4195"/>
    <p:sldId xmlns:r="http://schemas.openxmlformats.org/officeDocument/2006/relationships" id="258" r:id="R631b6d1326ed4bd5"/>
    <p:sldId xmlns:r="http://schemas.openxmlformats.org/officeDocument/2006/relationships" id="259" r:id="R6529242e77ea4fe3"/>
    <p:sldId xmlns:r="http://schemas.openxmlformats.org/officeDocument/2006/relationships" id="260" r:id="R9f903ad1d9234e12"/>
    <p:sldId xmlns:r="http://schemas.openxmlformats.org/officeDocument/2006/relationships" id="261" r:id="Rd361c3cdae384859"/>
    <p:sldId xmlns:r="http://schemas.openxmlformats.org/officeDocument/2006/relationships" id="262" r:id="Rfc856aa0c07945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c349c6123341c3" /><Relationship Type="http://schemas.openxmlformats.org/officeDocument/2006/relationships/slide" Target="/ppt/slides/slide1.xml" Id="Rb87f143a4dba4144" /><Relationship Type="http://schemas.openxmlformats.org/officeDocument/2006/relationships/slide" Target="/ppt/slides/slide2.xml" Id="Re92418e4caee4195" /><Relationship Type="http://schemas.openxmlformats.org/officeDocument/2006/relationships/slide" Target="/ppt/slides/slide3.xml" Id="R631b6d1326ed4bd5" /><Relationship Type="http://schemas.openxmlformats.org/officeDocument/2006/relationships/slide" Target="/ppt/slides/slide4.xml" Id="R6529242e77ea4fe3" /><Relationship Type="http://schemas.openxmlformats.org/officeDocument/2006/relationships/slide" Target="/ppt/slides/slide5.xml" Id="R9f903ad1d9234e12" /><Relationship Type="http://schemas.openxmlformats.org/officeDocument/2006/relationships/slide" Target="/ppt/slides/slide6.xml" Id="Rd361c3cdae384859" /><Relationship Type="http://schemas.openxmlformats.org/officeDocument/2006/relationships/slide" Target="/ppt/slides/slide7.xml" Id="Rfc856aa0c07945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6e28b8085a47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6d0b43b544b64" /><Relationship Type="http://schemas.openxmlformats.org/officeDocument/2006/relationships/theme" Target="/ppt/slideMasters/theme/theme1.xml" Id="R422902cbadc144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56d0b43b544b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2d2e9fa9348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166f31ae44a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e54731876b43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9b880ba824e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62ea9bdd743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bc1573de9c4f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f6e0ec5d642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TROMSØ HÅNDVERKERLAG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HÅNDVERKERLAG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TROMSØ HÅNDVERKERLAG AS ble etablert [år] og holder til i Tromsdalen.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HÅNDVERKERLAG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HÅNDVERKERLAG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HÅNDVERKERLAG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8 433 730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622 536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526 230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3 059 962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4 181 435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HÅNDVERKERLAG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MIKAEL WESTH HAMMER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HÅNDVERKERLAG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Krokvegen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9020 Tromsdalen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mikael@kasavi.no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914 930 731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HÅNDVERKERLAG AS</a:t>
            </a:r>
          </a:p>
        </p:txBody>
      </p:sp>
    </p:spTree>
  </p:cSld>
  <p:clrMapOvr>
    <a:masterClrMapping xmlns:a="http://schemas.openxmlformats.org/drawingml/2006/main"/>
  </p:clrMapOvr>
</p:sld>
</file>