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386df4cd0948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709e0201ca4daf"/>
  </p:sldMasterIdLst>
  <p:sldIdLst>
    <p:sldId xmlns:r="http://schemas.openxmlformats.org/officeDocument/2006/relationships" id="256" r:id="Rd161b55a0ba1448e"/>
    <p:sldId xmlns:r="http://schemas.openxmlformats.org/officeDocument/2006/relationships" id="257" r:id="R7e8e2d229d0b41a7"/>
    <p:sldId xmlns:r="http://schemas.openxmlformats.org/officeDocument/2006/relationships" id="258" r:id="Rc17275e659d04b5c"/>
    <p:sldId xmlns:r="http://schemas.openxmlformats.org/officeDocument/2006/relationships" id="259" r:id="R733e1b7bf6534986"/>
    <p:sldId xmlns:r="http://schemas.openxmlformats.org/officeDocument/2006/relationships" id="260" r:id="Rf84a9defeed04c1a"/>
    <p:sldId xmlns:r="http://schemas.openxmlformats.org/officeDocument/2006/relationships" id="261" r:id="R8975b35a83b1449e"/>
    <p:sldId xmlns:r="http://schemas.openxmlformats.org/officeDocument/2006/relationships" id="262" r:id="R57b9759083bb46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709e0201ca4daf" /><Relationship Type="http://schemas.openxmlformats.org/officeDocument/2006/relationships/slide" Target="/ppt/slides/slide1.xml" Id="Rd161b55a0ba1448e" /><Relationship Type="http://schemas.openxmlformats.org/officeDocument/2006/relationships/slide" Target="/ppt/slides/slide2.xml" Id="R7e8e2d229d0b41a7" /><Relationship Type="http://schemas.openxmlformats.org/officeDocument/2006/relationships/slide" Target="/ppt/slides/slide3.xml" Id="Rc17275e659d04b5c" /><Relationship Type="http://schemas.openxmlformats.org/officeDocument/2006/relationships/slide" Target="/ppt/slides/slide4.xml" Id="R733e1b7bf6534986" /><Relationship Type="http://schemas.openxmlformats.org/officeDocument/2006/relationships/slide" Target="/ppt/slides/slide5.xml" Id="Rf84a9defeed04c1a" /><Relationship Type="http://schemas.openxmlformats.org/officeDocument/2006/relationships/slide" Target="/ppt/slides/slide6.xml" Id="R8975b35a83b1449e" /><Relationship Type="http://schemas.openxmlformats.org/officeDocument/2006/relationships/slide" Target="/ppt/slides/slide7.xml" Id="R57b9759083bb46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8874a0dc9844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4e270971843f4" /><Relationship Type="http://schemas.openxmlformats.org/officeDocument/2006/relationships/theme" Target="/ppt/slideMasters/theme/theme1.xml" Id="R793f8d607f5b4c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24e270971843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bc2f7a54f4e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cb1a0e94448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6cad48b3a41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8a1a060164e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3f20c8c5042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eb76e754a45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ca360d53e42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CEDAR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CEDAR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CEDAR AS ble etablert [år] og holder til i Rennesøy.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CEDAR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CEDAR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CEDAR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1 267 080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201 650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407 801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CEDAR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KNIULIS EDVINAS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PETRAUSKIS ANDRIUS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CEDAR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Nordhusveien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4150 Rennesøy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914 920 965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CEDAR AS</a:t>
            </a:r>
          </a:p>
        </p:txBody>
      </p:sp>
    </p:spTree>
  </p:cSld>
  <p:clrMapOvr>
    <a:masterClrMapping xmlns:a="http://schemas.openxmlformats.org/drawingml/2006/main"/>
  </p:clrMapOvr>
</p:sld>
</file>