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41b256764644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43dd53a5de4266"/>
  </p:sldMasterIdLst>
  <p:sldIdLst>
    <p:sldId xmlns:r="http://schemas.openxmlformats.org/officeDocument/2006/relationships" id="256" r:id="R3c923ddc298841ae"/>
    <p:sldId xmlns:r="http://schemas.openxmlformats.org/officeDocument/2006/relationships" id="257" r:id="R88f8bdddf9c14613"/>
    <p:sldId xmlns:r="http://schemas.openxmlformats.org/officeDocument/2006/relationships" id="258" r:id="R8d5944aab50540a7"/>
    <p:sldId xmlns:r="http://schemas.openxmlformats.org/officeDocument/2006/relationships" id="259" r:id="R964caa9bdebd4817"/>
    <p:sldId xmlns:r="http://schemas.openxmlformats.org/officeDocument/2006/relationships" id="260" r:id="Rfc49be9f918c40f8"/>
    <p:sldId xmlns:r="http://schemas.openxmlformats.org/officeDocument/2006/relationships" id="261" r:id="R72f955741ef540c8"/>
    <p:sldId xmlns:r="http://schemas.openxmlformats.org/officeDocument/2006/relationships" id="262" r:id="R796db68d5ba642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3dd53a5de4266" /><Relationship Type="http://schemas.openxmlformats.org/officeDocument/2006/relationships/slide" Target="/ppt/slides/slide1.xml" Id="R3c923ddc298841ae" /><Relationship Type="http://schemas.openxmlformats.org/officeDocument/2006/relationships/slide" Target="/ppt/slides/slide2.xml" Id="R88f8bdddf9c14613" /><Relationship Type="http://schemas.openxmlformats.org/officeDocument/2006/relationships/slide" Target="/ppt/slides/slide3.xml" Id="R8d5944aab50540a7" /><Relationship Type="http://schemas.openxmlformats.org/officeDocument/2006/relationships/slide" Target="/ppt/slides/slide4.xml" Id="R964caa9bdebd4817" /><Relationship Type="http://schemas.openxmlformats.org/officeDocument/2006/relationships/slide" Target="/ppt/slides/slide5.xml" Id="Rfc49be9f918c40f8" /><Relationship Type="http://schemas.openxmlformats.org/officeDocument/2006/relationships/slide" Target="/ppt/slides/slide6.xml" Id="R72f955741ef540c8" /><Relationship Type="http://schemas.openxmlformats.org/officeDocument/2006/relationships/slide" Target="/ppt/slides/slide7.xml" Id="R796db68d5ba642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45546a8f0d46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97316803a4590" /><Relationship Type="http://schemas.openxmlformats.org/officeDocument/2006/relationships/theme" Target="/ppt/slideMasters/theme/theme1.xml" Id="R778f33aaac3b4b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a97316803a45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40dfca94448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4e764b1a144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14188f44c43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1870be6d64d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76ff1cc354c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84ec8379a4c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06a8a73234e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STEADY HOME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STEADY HOME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STEADY HOME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STEADY HOME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STEADY HOME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STEADY HOME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890 000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621 467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1 955 321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8 820 556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STEADY HOME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MA-JO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STEADY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STEADY HOME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Dyrefaret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88 08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hunderi@gmail.com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914 917 484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STEADY HOME AS</a:t>
            </a:r>
          </a:p>
        </p:txBody>
      </p:sp>
    </p:spTree>
  </p:cSld>
  <p:clrMapOvr>
    <a:masterClrMapping xmlns:a="http://schemas.openxmlformats.org/drawingml/2006/main"/>
  </p:clrMapOvr>
</p:sld>
</file>