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dbc2bc6b549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5981d30fe64fd4"/>
  </p:sldMasterIdLst>
  <p:sldIdLst>
    <p:sldId xmlns:r="http://schemas.openxmlformats.org/officeDocument/2006/relationships" id="256" r:id="R9a04baf6e2d54450"/>
    <p:sldId xmlns:r="http://schemas.openxmlformats.org/officeDocument/2006/relationships" id="257" r:id="Rfa8a5a9986964535"/>
    <p:sldId xmlns:r="http://schemas.openxmlformats.org/officeDocument/2006/relationships" id="258" r:id="R7dbf0af338734c46"/>
    <p:sldId xmlns:r="http://schemas.openxmlformats.org/officeDocument/2006/relationships" id="259" r:id="R1f3719eb090f4b2b"/>
    <p:sldId xmlns:r="http://schemas.openxmlformats.org/officeDocument/2006/relationships" id="260" r:id="R0113c39a35a14bb6"/>
    <p:sldId xmlns:r="http://schemas.openxmlformats.org/officeDocument/2006/relationships" id="261" r:id="R7ef8db04d8de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981d30fe64fd4" /><Relationship Type="http://schemas.openxmlformats.org/officeDocument/2006/relationships/slide" Target="/ppt/slides/slide1.xml" Id="R9a04baf6e2d54450" /><Relationship Type="http://schemas.openxmlformats.org/officeDocument/2006/relationships/slide" Target="/ppt/slides/slide2.xml" Id="Rfa8a5a9986964535" /><Relationship Type="http://schemas.openxmlformats.org/officeDocument/2006/relationships/slide" Target="/ppt/slides/slide3.xml" Id="R7dbf0af338734c46" /><Relationship Type="http://schemas.openxmlformats.org/officeDocument/2006/relationships/slide" Target="/ppt/slides/slide4.xml" Id="R1f3719eb090f4b2b" /><Relationship Type="http://schemas.openxmlformats.org/officeDocument/2006/relationships/slide" Target="/ppt/slides/slide5.xml" Id="R0113c39a35a14bb6" /><Relationship Type="http://schemas.openxmlformats.org/officeDocument/2006/relationships/slide" Target="/ppt/slides/slide6.xml" Id="R7ef8db04d8de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bebf7e2f34c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ae872452d46ee" /><Relationship Type="http://schemas.openxmlformats.org/officeDocument/2006/relationships/theme" Target="/ppt/slideMasters/theme/theme1.xml" Id="Rda7b0d35da7f4e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ae872452d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c7c0c8b8e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d37c55f1245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54fa6acce46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a25a5767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33f8117794a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9c40d4f0e42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TESALONGEN MOLDE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TESALONGEN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TESALONGEN MOLDE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TESALONGEN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TESALONGEN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TESALONGEN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7 835 750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TESALONGEN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914 916 038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TESALONGEN MOLDE AS</a:t>
            </a:r>
          </a:p>
        </p:txBody>
      </p:sp>
    </p:spTree>
  </p:cSld>
  <p:clrMapOvr>
    <a:masterClrMapping xmlns:a="http://schemas.openxmlformats.org/drawingml/2006/main"/>
  </p:clrMapOvr>
</p:sld>
</file>