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5866ad69fa46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9ab1a926224223"/>
  </p:sldMasterIdLst>
  <p:sldIdLst>
    <p:sldId xmlns:r="http://schemas.openxmlformats.org/officeDocument/2006/relationships" id="256" r:id="Rf87fae64f19d40c4"/>
    <p:sldId xmlns:r="http://schemas.openxmlformats.org/officeDocument/2006/relationships" id="257" r:id="Raf23448a7e984739"/>
    <p:sldId xmlns:r="http://schemas.openxmlformats.org/officeDocument/2006/relationships" id="258" r:id="Rfc3ee85b3a624c2b"/>
    <p:sldId xmlns:r="http://schemas.openxmlformats.org/officeDocument/2006/relationships" id="259" r:id="R349a1dd0ad3448e6"/>
    <p:sldId xmlns:r="http://schemas.openxmlformats.org/officeDocument/2006/relationships" id="260" r:id="Reb71eb4cbe594e3d"/>
    <p:sldId xmlns:r="http://schemas.openxmlformats.org/officeDocument/2006/relationships" id="261" r:id="Re102e9d6ce43423f"/>
    <p:sldId xmlns:r="http://schemas.openxmlformats.org/officeDocument/2006/relationships" id="262" r:id="R4cedaf3fc9e743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9ab1a926224223" /><Relationship Type="http://schemas.openxmlformats.org/officeDocument/2006/relationships/slide" Target="/ppt/slides/slide1.xml" Id="Rf87fae64f19d40c4" /><Relationship Type="http://schemas.openxmlformats.org/officeDocument/2006/relationships/slide" Target="/ppt/slides/slide2.xml" Id="Raf23448a7e984739" /><Relationship Type="http://schemas.openxmlformats.org/officeDocument/2006/relationships/slide" Target="/ppt/slides/slide3.xml" Id="Rfc3ee85b3a624c2b" /><Relationship Type="http://schemas.openxmlformats.org/officeDocument/2006/relationships/slide" Target="/ppt/slides/slide4.xml" Id="R349a1dd0ad3448e6" /><Relationship Type="http://schemas.openxmlformats.org/officeDocument/2006/relationships/slide" Target="/ppt/slides/slide5.xml" Id="Reb71eb4cbe594e3d" /><Relationship Type="http://schemas.openxmlformats.org/officeDocument/2006/relationships/slide" Target="/ppt/slides/slide6.xml" Id="Re102e9d6ce43423f" /><Relationship Type="http://schemas.openxmlformats.org/officeDocument/2006/relationships/slide" Target="/ppt/slides/slide7.xml" Id="R4cedaf3fc9e743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dd61988fb542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49fe28ed784522" /><Relationship Type="http://schemas.openxmlformats.org/officeDocument/2006/relationships/theme" Target="/ppt/slideMasters/theme/theme1.xml" Id="Rb5e68bf77f9340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49fe28ed7845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db29a747d64a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2490ecab740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6c5a3fee343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c6833501f74c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92d10327a342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4eac14baab4e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1a3d2373b646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WICAN REGNSKAP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WICAN REGNSKAP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WICAN REGNSKAP SERVICE AS ble etablert [år] og holder til i Kråkerøy.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WICAN REGNSKAP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WICAN REGNSKAP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WICAN REGNSKAP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1 622 999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3 152 055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7 600 022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WICAN REGNSKAP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WICAN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WICAN REGNSKAP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Beddingvei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1671 Kråkerøy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35 56 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firmapost@wican.no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www.wican.no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914 914 809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WICAN REGNSKAP SERVICE AS</a:t>
            </a:r>
          </a:p>
        </p:txBody>
      </p:sp>
    </p:spTree>
  </p:cSld>
  <p:clrMapOvr>
    <a:masterClrMapping xmlns:a="http://schemas.openxmlformats.org/drawingml/2006/main"/>
  </p:clrMapOvr>
</p:sld>
</file>