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c9efa8806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984ebd9514fff"/>
  </p:sldMasterIdLst>
  <p:sldIdLst>
    <p:sldId xmlns:r="http://schemas.openxmlformats.org/officeDocument/2006/relationships" id="256" r:id="R21517a5cad134f7c"/>
    <p:sldId xmlns:r="http://schemas.openxmlformats.org/officeDocument/2006/relationships" id="257" r:id="R619aa784d8754ca5"/>
    <p:sldId xmlns:r="http://schemas.openxmlformats.org/officeDocument/2006/relationships" id="258" r:id="R4273ce6506cb4f01"/>
    <p:sldId xmlns:r="http://schemas.openxmlformats.org/officeDocument/2006/relationships" id="259" r:id="R579179f20a51495b"/>
    <p:sldId xmlns:r="http://schemas.openxmlformats.org/officeDocument/2006/relationships" id="260" r:id="R9098fb607b7841fb"/>
    <p:sldId xmlns:r="http://schemas.openxmlformats.org/officeDocument/2006/relationships" id="261" r:id="R9e702dab1c6d48d9"/>
    <p:sldId xmlns:r="http://schemas.openxmlformats.org/officeDocument/2006/relationships" id="262" r:id="Rf747c8f3d8d34d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984ebd9514fff" /><Relationship Type="http://schemas.openxmlformats.org/officeDocument/2006/relationships/slide" Target="/ppt/slides/slide1.xml" Id="R21517a5cad134f7c" /><Relationship Type="http://schemas.openxmlformats.org/officeDocument/2006/relationships/slide" Target="/ppt/slides/slide2.xml" Id="R619aa784d8754ca5" /><Relationship Type="http://schemas.openxmlformats.org/officeDocument/2006/relationships/slide" Target="/ppt/slides/slide3.xml" Id="R4273ce6506cb4f01" /><Relationship Type="http://schemas.openxmlformats.org/officeDocument/2006/relationships/slide" Target="/ppt/slides/slide4.xml" Id="R579179f20a51495b" /><Relationship Type="http://schemas.openxmlformats.org/officeDocument/2006/relationships/slide" Target="/ppt/slides/slide5.xml" Id="R9098fb607b7841fb" /><Relationship Type="http://schemas.openxmlformats.org/officeDocument/2006/relationships/slide" Target="/ppt/slides/slide6.xml" Id="R9e702dab1c6d48d9" /><Relationship Type="http://schemas.openxmlformats.org/officeDocument/2006/relationships/slide" Target="/ppt/slides/slide7.xml" Id="Rf747c8f3d8d34d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a5f23ede5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1ff4d5075447f" /><Relationship Type="http://schemas.openxmlformats.org/officeDocument/2006/relationships/theme" Target="/ppt/slideMasters/theme/theme1.xml" Id="R364b2a13d9894f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51ff4d5075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bc58b6c7042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ba1a1a7942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3695009974b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f3c8cdbf9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7ff5c20104d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4c2f17aa944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c978c1dae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KLIPPELISE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KLIPPELISE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4 924 319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1 030 950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VRAALSEN LISE BEATE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lise@klippelise.no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914 910 080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KLIPPELISE AS</a:t>
            </a:r>
          </a:p>
        </p:txBody>
      </p:sp>
    </p:spTree>
  </p:cSld>
  <p:clrMapOvr>
    <a:masterClrMapping xmlns:a="http://schemas.openxmlformats.org/drawingml/2006/main"/>
  </p:clrMapOvr>
</p:sld>
</file>