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73ba8bec749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d1236dd324535"/>
  </p:sldMasterIdLst>
  <p:sldIdLst>
    <p:sldId xmlns:r="http://schemas.openxmlformats.org/officeDocument/2006/relationships" id="256" r:id="R4fe24f452aaa4c19"/>
    <p:sldId xmlns:r="http://schemas.openxmlformats.org/officeDocument/2006/relationships" id="257" r:id="R1a0b1c081ea940de"/>
    <p:sldId xmlns:r="http://schemas.openxmlformats.org/officeDocument/2006/relationships" id="258" r:id="R531a84ffe5ae4e05"/>
    <p:sldId xmlns:r="http://schemas.openxmlformats.org/officeDocument/2006/relationships" id="259" r:id="R40e6c3031505468e"/>
    <p:sldId xmlns:r="http://schemas.openxmlformats.org/officeDocument/2006/relationships" id="260" r:id="R9057647d9a624bdc"/>
    <p:sldId xmlns:r="http://schemas.openxmlformats.org/officeDocument/2006/relationships" id="261" r:id="Re6823518096e471a"/>
    <p:sldId xmlns:r="http://schemas.openxmlformats.org/officeDocument/2006/relationships" id="262" r:id="Rc6313d320e6f40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d1236dd324535" /><Relationship Type="http://schemas.openxmlformats.org/officeDocument/2006/relationships/slide" Target="/ppt/slides/slide1.xml" Id="R4fe24f452aaa4c19" /><Relationship Type="http://schemas.openxmlformats.org/officeDocument/2006/relationships/slide" Target="/ppt/slides/slide2.xml" Id="R1a0b1c081ea940de" /><Relationship Type="http://schemas.openxmlformats.org/officeDocument/2006/relationships/slide" Target="/ppt/slides/slide3.xml" Id="R531a84ffe5ae4e05" /><Relationship Type="http://schemas.openxmlformats.org/officeDocument/2006/relationships/slide" Target="/ppt/slides/slide4.xml" Id="R40e6c3031505468e" /><Relationship Type="http://schemas.openxmlformats.org/officeDocument/2006/relationships/slide" Target="/ppt/slides/slide5.xml" Id="R9057647d9a624bdc" /><Relationship Type="http://schemas.openxmlformats.org/officeDocument/2006/relationships/slide" Target="/ppt/slides/slide6.xml" Id="Re6823518096e471a" /><Relationship Type="http://schemas.openxmlformats.org/officeDocument/2006/relationships/slide" Target="/ppt/slides/slide7.xml" Id="Rc6313d320e6f40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7b0c36550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3f988649a423b" /><Relationship Type="http://schemas.openxmlformats.org/officeDocument/2006/relationships/theme" Target="/ppt/slideMasters/theme/theme1.xml" Id="R578a8f567aa441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43f988649a42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d61115b8243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7b997a9b543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e9b1090c343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e977b2152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46dcd148e46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59e31500544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751930d264a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SANITÆR OG VARMEVAKTA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SANITÆR OG VARMEVAKTA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SANITÆR OG VARMEVAKTA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SANITÆR OG VARMEVAKTA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SANITÆR OG VARMEVAKTA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SANITÆR OG VARMEVAKTA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13 705 313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−149 395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1 374 450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7 061 917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SANITÆR OG VARMEVAKTA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INONE AS - PARKETTHUSET STILLHET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LEIFSETH STIAN ALEXANDER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SANITÆR OG VARMEVAKTA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Sinsenterrassen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25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914 909 368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SANITÆR OG VARMEVAKTA AS</a:t>
            </a:r>
          </a:p>
        </p:txBody>
      </p:sp>
    </p:spTree>
  </p:cSld>
  <p:clrMapOvr>
    <a:masterClrMapping xmlns:a="http://schemas.openxmlformats.org/drawingml/2006/main"/>
  </p:clrMapOvr>
</p:sld>
</file>