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bfdfa784b449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6393f3f4b9485c"/>
  </p:sldMasterIdLst>
  <p:sldIdLst>
    <p:sldId xmlns:r="http://schemas.openxmlformats.org/officeDocument/2006/relationships" id="256" r:id="R4eaaa478219a472f"/>
    <p:sldId xmlns:r="http://schemas.openxmlformats.org/officeDocument/2006/relationships" id="257" r:id="Rd46fbad0c3ce430d"/>
    <p:sldId xmlns:r="http://schemas.openxmlformats.org/officeDocument/2006/relationships" id="258" r:id="R6e51dae7a67e47fe"/>
    <p:sldId xmlns:r="http://schemas.openxmlformats.org/officeDocument/2006/relationships" id="259" r:id="Rfc52eceef0b64e3a"/>
    <p:sldId xmlns:r="http://schemas.openxmlformats.org/officeDocument/2006/relationships" id="260" r:id="Rfd9aa8f103bc4e6b"/>
    <p:sldId xmlns:r="http://schemas.openxmlformats.org/officeDocument/2006/relationships" id="261" r:id="Rd48520f90278424a"/>
    <p:sldId xmlns:r="http://schemas.openxmlformats.org/officeDocument/2006/relationships" id="262" r:id="R37df46a0a6b143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393f3f4b9485c" /><Relationship Type="http://schemas.openxmlformats.org/officeDocument/2006/relationships/slide" Target="/ppt/slides/slide1.xml" Id="R4eaaa478219a472f" /><Relationship Type="http://schemas.openxmlformats.org/officeDocument/2006/relationships/slide" Target="/ppt/slides/slide2.xml" Id="Rd46fbad0c3ce430d" /><Relationship Type="http://schemas.openxmlformats.org/officeDocument/2006/relationships/slide" Target="/ppt/slides/slide3.xml" Id="R6e51dae7a67e47fe" /><Relationship Type="http://schemas.openxmlformats.org/officeDocument/2006/relationships/slide" Target="/ppt/slides/slide4.xml" Id="Rfc52eceef0b64e3a" /><Relationship Type="http://schemas.openxmlformats.org/officeDocument/2006/relationships/slide" Target="/ppt/slides/slide5.xml" Id="Rfd9aa8f103bc4e6b" /><Relationship Type="http://schemas.openxmlformats.org/officeDocument/2006/relationships/slide" Target="/ppt/slides/slide6.xml" Id="Rd48520f90278424a" /><Relationship Type="http://schemas.openxmlformats.org/officeDocument/2006/relationships/slide" Target="/ppt/slides/slide7.xml" Id="R37df46a0a6b143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f8bdcfc64a44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9f38afefe4316" /><Relationship Type="http://schemas.openxmlformats.org/officeDocument/2006/relationships/theme" Target="/ppt/slideMasters/theme/theme1.xml" Id="R9ad33a3fd73b42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a9f38afefe43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1a579e8284e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fa50c75074a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af94f1cdd4b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b173367b743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79e6ce7fd4d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c490f410d46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0c9727fc248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EFFEKTIV RENHOLD MONIKA MALAK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EFFEKTIV RENHOLD MONIKA MALAK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EFFEKTIV RENHOLD MONIKA MALAK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EFFEKTIV RENHOLD MONIKA MALAK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EFFEKTIV RENHOLD MONIKA MALAK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EFFEKTIV RENHOLD MONIKA MALAK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1 842 976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156 814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126 588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642 805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963 828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EFFEKTIV RENHOLD MONIKA MALAK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RYBANIEC MONIKA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EFFEKTIV RENHOLD MONIKA MALAK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Bølerskrenten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914 907 330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EFFEKTIV RENHOLD MONIKA MALAK AS</a:t>
            </a:r>
          </a:p>
        </p:txBody>
      </p:sp>
    </p:spTree>
  </p:cSld>
  <p:clrMapOvr>
    <a:masterClrMapping xmlns:a="http://schemas.openxmlformats.org/drawingml/2006/main"/>
  </p:clrMapOvr>
</p:sld>
</file>