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d7c7818e0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6d75516d54e19"/>
  </p:sldMasterIdLst>
  <p:sldIdLst>
    <p:sldId xmlns:r="http://schemas.openxmlformats.org/officeDocument/2006/relationships" id="256" r:id="R6dee64fbcdca4697"/>
    <p:sldId xmlns:r="http://schemas.openxmlformats.org/officeDocument/2006/relationships" id="257" r:id="Rdfa5a7a630fe4013"/>
    <p:sldId xmlns:r="http://schemas.openxmlformats.org/officeDocument/2006/relationships" id="258" r:id="R8d80eb88266b4446"/>
    <p:sldId xmlns:r="http://schemas.openxmlformats.org/officeDocument/2006/relationships" id="259" r:id="Rb7a85332188b4d04"/>
    <p:sldId xmlns:r="http://schemas.openxmlformats.org/officeDocument/2006/relationships" id="260" r:id="R1fa6c831ad6247d6"/>
    <p:sldId xmlns:r="http://schemas.openxmlformats.org/officeDocument/2006/relationships" id="261" r:id="R656bf7d65dfb4e33"/>
    <p:sldId xmlns:r="http://schemas.openxmlformats.org/officeDocument/2006/relationships" id="262" r:id="Rd9482d90e2964e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6d75516d54e19" /><Relationship Type="http://schemas.openxmlformats.org/officeDocument/2006/relationships/slide" Target="/ppt/slides/slide1.xml" Id="R6dee64fbcdca4697" /><Relationship Type="http://schemas.openxmlformats.org/officeDocument/2006/relationships/slide" Target="/ppt/slides/slide2.xml" Id="Rdfa5a7a630fe4013" /><Relationship Type="http://schemas.openxmlformats.org/officeDocument/2006/relationships/slide" Target="/ppt/slides/slide3.xml" Id="R8d80eb88266b4446" /><Relationship Type="http://schemas.openxmlformats.org/officeDocument/2006/relationships/slide" Target="/ppt/slides/slide4.xml" Id="Rb7a85332188b4d04" /><Relationship Type="http://schemas.openxmlformats.org/officeDocument/2006/relationships/slide" Target="/ppt/slides/slide5.xml" Id="R1fa6c831ad6247d6" /><Relationship Type="http://schemas.openxmlformats.org/officeDocument/2006/relationships/slide" Target="/ppt/slides/slide6.xml" Id="R656bf7d65dfb4e33" /><Relationship Type="http://schemas.openxmlformats.org/officeDocument/2006/relationships/slide" Target="/ppt/slides/slide7.xml" Id="Rd9482d90e2964e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bbe651cb2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465cac1a74a64" /><Relationship Type="http://schemas.openxmlformats.org/officeDocument/2006/relationships/theme" Target="/ppt/slideMasters/theme/theme1.xml" Id="R560994e5e7a9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5465cac1a7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ec4311805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e02b82145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f28142b54f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e3868dc942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39596dd56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64d2ae432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0bcbfde4c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WORLDWIDE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WORLDWIDE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SIA GO WORLDWIDE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Marmorveien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1619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groups@goworldwide.no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914 906 989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WORLDWIDE AS</a:t>
            </a:r>
          </a:p>
        </p:txBody>
      </p:sp>
    </p:spTree>
  </p:cSld>
  <p:clrMapOvr>
    <a:masterClrMapping xmlns:a="http://schemas.openxmlformats.org/drawingml/2006/main"/>
  </p:clrMapOvr>
</p:sld>
</file>