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b39fd45d66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07f9b3ac054a29"/>
  </p:sldMasterIdLst>
  <p:sldIdLst>
    <p:sldId xmlns:r="http://schemas.openxmlformats.org/officeDocument/2006/relationships" id="256" r:id="R180fe34c1c67436c"/>
    <p:sldId xmlns:r="http://schemas.openxmlformats.org/officeDocument/2006/relationships" id="257" r:id="Rd47fc8cb22344e2e"/>
    <p:sldId xmlns:r="http://schemas.openxmlformats.org/officeDocument/2006/relationships" id="258" r:id="Rb81c5d4bcce34f00"/>
    <p:sldId xmlns:r="http://schemas.openxmlformats.org/officeDocument/2006/relationships" id="259" r:id="R349693b9d60c4cc4"/>
    <p:sldId xmlns:r="http://schemas.openxmlformats.org/officeDocument/2006/relationships" id="260" r:id="Rdeb7d512c40c44f9"/>
    <p:sldId xmlns:r="http://schemas.openxmlformats.org/officeDocument/2006/relationships" id="261" r:id="R04f7887348174f72"/>
    <p:sldId xmlns:r="http://schemas.openxmlformats.org/officeDocument/2006/relationships" id="262" r:id="Rbf4b3c72fd85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7f9b3ac054a29" /><Relationship Type="http://schemas.openxmlformats.org/officeDocument/2006/relationships/slide" Target="/ppt/slides/slide1.xml" Id="R180fe34c1c67436c" /><Relationship Type="http://schemas.openxmlformats.org/officeDocument/2006/relationships/slide" Target="/ppt/slides/slide2.xml" Id="Rd47fc8cb22344e2e" /><Relationship Type="http://schemas.openxmlformats.org/officeDocument/2006/relationships/slide" Target="/ppt/slides/slide3.xml" Id="Rb81c5d4bcce34f00" /><Relationship Type="http://schemas.openxmlformats.org/officeDocument/2006/relationships/slide" Target="/ppt/slides/slide4.xml" Id="R349693b9d60c4cc4" /><Relationship Type="http://schemas.openxmlformats.org/officeDocument/2006/relationships/slide" Target="/ppt/slides/slide5.xml" Id="Rdeb7d512c40c44f9" /><Relationship Type="http://schemas.openxmlformats.org/officeDocument/2006/relationships/slide" Target="/ppt/slides/slide6.xml" Id="R04f7887348174f72" /><Relationship Type="http://schemas.openxmlformats.org/officeDocument/2006/relationships/slide" Target="/ppt/slides/slide7.xml" Id="Rbf4b3c72fd85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c5e859b8444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77b6beba24c50" /><Relationship Type="http://schemas.openxmlformats.org/officeDocument/2006/relationships/theme" Target="/ppt/slideMasters/theme/theme1.xml" Id="R1c9ed82b3d27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77b6beba24c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60c3c7705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be789eae046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f1fd746b6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badedff0e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c3154d3e848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137dec8f042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bef3fdc18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MEDIA SØRLANDET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 SØRLANDET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post@mediasorlandet.no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www.mediasorlandet.no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914 906 334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