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feada8904b42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d79b775abd4ee1"/>
  </p:sldMasterIdLst>
  <p:sldIdLst>
    <p:sldId xmlns:r="http://schemas.openxmlformats.org/officeDocument/2006/relationships" id="256" r:id="R556391634d6b4d7c"/>
    <p:sldId xmlns:r="http://schemas.openxmlformats.org/officeDocument/2006/relationships" id="257" r:id="R32519cb0ec9f44f1"/>
    <p:sldId xmlns:r="http://schemas.openxmlformats.org/officeDocument/2006/relationships" id="258" r:id="Re3a1265af25942c0"/>
    <p:sldId xmlns:r="http://schemas.openxmlformats.org/officeDocument/2006/relationships" id="259" r:id="R987d1ce984f84418"/>
    <p:sldId xmlns:r="http://schemas.openxmlformats.org/officeDocument/2006/relationships" id="260" r:id="R72bedb2b7a4a48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79b775abd4ee1" /><Relationship Type="http://schemas.openxmlformats.org/officeDocument/2006/relationships/slide" Target="/ppt/slides/slide1.xml" Id="R556391634d6b4d7c" /><Relationship Type="http://schemas.openxmlformats.org/officeDocument/2006/relationships/slide" Target="/ppt/slides/slide2.xml" Id="R32519cb0ec9f44f1" /><Relationship Type="http://schemas.openxmlformats.org/officeDocument/2006/relationships/slide" Target="/ppt/slides/slide3.xml" Id="Re3a1265af25942c0" /><Relationship Type="http://schemas.openxmlformats.org/officeDocument/2006/relationships/slide" Target="/ppt/slides/slide4.xml" Id="R987d1ce984f84418" /><Relationship Type="http://schemas.openxmlformats.org/officeDocument/2006/relationships/slide" Target="/ppt/slides/slide5.xml" Id="R72bedb2b7a4a48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582ac0ecf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5aea4b56841fc" /><Relationship Type="http://schemas.openxmlformats.org/officeDocument/2006/relationships/theme" Target="/ppt/slideMasters/theme/theme1.xml" Id="Reac78ce9383d45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5aea4b56841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62f26d5cc4e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b7288db342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e426feed044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d4b6e072d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3dcb630b4c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ODYS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914 901 707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 HOLDING AS</a:t>
            </a:r>
          </a:p>
        </p:txBody>
      </p:sp>
    </p:spTree>
  </p:cSld>
  <p:clrMapOvr>
    <a:masterClrMapping xmlns:a="http://schemas.openxmlformats.org/drawingml/2006/main"/>
  </p:clrMapOvr>
</p:sld>
</file>