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d4f695d549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f42189fd8e4af4"/>
  </p:sldMasterIdLst>
  <p:sldIdLst>
    <p:sldId xmlns:r="http://schemas.openxmlformats.org/officeDocument/2006/relationships" id="256" r:id="R012b7198fbd94c96"/>
    <p:sldId xmlns:r="http://schemas.openxmlformats.org/officeDocument/2006/relationships" id="257" r:id="Rfea23e4d730b498a"/>
    <p:sldId xmlns:r="http://schemas.openxmlformats.org/officeDocument/2006/relationships" id="258" r:id="R5fff9bb9cdca465d"/>
    <p:sldId xmlns:r="http://schemas.openxmlformats.org/officeDocument/2006/relationships" id="259" r:id="Rc0b2509ba6bd46b5"/>
    <p:sldId xmlns:r="http://schemas.openxmlformats.org/officeDocument/2006/relationships" id="260" r:id="Rdcd11d8780ea40be"/>
    <p:sldId xmlns:r="http://schemas.openxmlformats.org/officeDocument/2006/relationships" id="261" r:id="Rb4f2a3e08d624f59"/>
    <p:sldId xmlns:r="http://schemas.openxmlformats.org/officeDocument/2006/relationships" id="262" r:id="R4e281e27b5a7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42189fd8e4af4" /><Relationship Type="http://schemas.openxmlformats.org/officeDocument/2006/relationships/slide" Target="/ppt/slides/slide1.xml" Id="R012b7198fbd94c96" /><Relationship Type="http://schemas.openxmlformats.org/officeDocument/2006/relationships/slide" Target="/ppt/slides/slide2.xml" Id="Rfea23e4d730b498a" /><Relationship Type="http://schemas.openxmlformats.org/officeDocument/2006/relationships/slide" Target="/ppt/slides/slide3.xml" Id="R5fff9bb9cdca465d" /><Relationship Type="http://schemas.openxmlformats.org/officeDocument/2006/relationships/slide" Target="/ppt/slides/slide4.xml" Id="Rc0b2509ba6bd46b5" /><Relationship Type="http://schemas.openxmlformats.org/officeDocument/2006/relationships/slide" Target="/ppt/slides/slide5.xml" Id="Rdcd11d8780ea40be" /><Relationship Type="http://schemas.openxmlformats.org/officeDocument/2006/relationships/slide" Target="/ppt/slides/slide6.xml" Id="Rb4f2a3e08d624f59" /><Relationship Type="http://schemas.openxmlformats.org/officeDocument/2006/relationships/slide" Target="/ppt/slides/slide7.xml" Id="R4e281e27b5a7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97bff682a41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4eec22e6748d8" /><Relationship Type="http://schemas.openxmlformats.org/officeDocument/2006/relationships/theme" Target="/ppt/slideMasters/theme/theme1.xml" Id="R615bd5a653ca4f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14eec22e6748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e1bdb16604a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e35fcfab24f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2d8cf7ef149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e4581e96446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ad778a3c8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759f6ec3247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6e37b817445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KOMPETANSEDELING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KOMPETANSEDELING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KOMPETANSEDELING AS ble etablert [år] og holder til i Eidsvågneset.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KOMPETANSEDELING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KOMPETANSEDELING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KOMPETANSEDELING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211 786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211 786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KOMPETANSEDELING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HEOY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TROLLKROKEN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KOMPETANSEDELING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Øystein Haukås, Lyngveien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5101 Eidsvågneset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53 75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oh@kompetansedeling.com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914 901 499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KOMPETANSEDELING AS</a:t>
            </a:r>
          </a:p>
        </p:txBody>
      </p:sp>
    </p:spTree>
  </p:cSld>
  <p:clrMapOvr>
    <a:masterClrMapping xmlns:a="http://schemas.openxmlformats.org/drawingml/2006/main"/>
  </p:clrMapOvr>
</p:sld>
</file>